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6" r:id="rId3"/>
    <p:sldId id="257" r:id="rId4"/>
    <p:sldId id="271" r:id="rId5"/>
    <p:sldId id="259" r:id="rId6"/>
    <p:sldId id="270" r:id="rId7"/>
    <p:sldId id="262" r:id="rId8"/>
    <p:sldId id="264" r:id="rId9"/>
    <p:sldId id="265" r:id="rId10"/>
    <p:sldId id="266" r:id="rId11"/>
    <p:sldId id="273" r:id="rId12"/>
    <p:sldId id="268" r:id="rId13"/>
    <p:sldId id="269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07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E5FEB-B317-4750-8596-707EDEAE8134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F8D4D-A0E9-4212-84E4-026D982E88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E5FEB-B317-4750-8596-707EDEAE8134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F8D4D-A0E9-4212-84E4-026D982E88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E5FEB-B317-4750-8596-707EDEAE8134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F8D4D-A0E9-4212-84E4-026D982E88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E5FEB-B317-4750-8596-707EDEAE8134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F8D4D-A0E9-4212-84E4-026D982E88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E5FEB-B317-4750-8596-707EDEAE8134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F8D4D-A0E9-4212-84E4-026D982E88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E5FEB-B317-4750-8596-707EDEAE8134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F8D4D-A0E9-4212-84E4-026D982E88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E5FEB-B317-4750-8596-707EDEAE8134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F8D4D-A0E9-4212-84E4-026D982E88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E5FEB-B317-4750-8596-707EDEAE8134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F8D4D-A0E9-4212-84E4-026D982E88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E5FEB-B317-4750-8596-707EDEAE8134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F8D4D-A0E9-4212-84E4-026D982E88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E5FEB-B317-4750-8596-707EDEAE8134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F8D4D-A0E9-4212-84E4-026D982E88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E5FEB-B317-4750-8596-707EDEAE8134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F8D4D-A0E9-4212-84E4-026D982E88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E5FEB-B317-4750-8596-707EDEAE8134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F8D4D-A0E9-4212-84E4-026D982E88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en_kontitu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0"/>
            <a:ext cx="6840760" cy="684076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06-003-Slovo-gerb-proiskhodit-ot-nemetskogo-erbe-nasledstv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00154" y="1340768"/>
            <a:ext cx="4843845" cy="5213739"/>
          </a:xfrm>
        </p:spPr>
      </p:pic>
      <p:sp>
        <p:nvSpPr>
          <p:cNvPr id="5" name="TextBox 4"/>
          <p:cNvSpPr txBox="1"/>
          <p:nvPr/>
        </p:nvSpPr>
        <p:spPr>
          <a:xfrm>
            <a:off x="0" y="18864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/>
            <a:r>
              <a:rPr lang="ru-RU" dirty="0" smtClean="0"/>
              <a:t> 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Герб – 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</a:rPr>
              <a:t>отличительный знак, официальная эмблема государства. Герб России символизирует красоту и справедливость, победу добра над злом.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917912"/>
            <a:ext cx="4139952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Мы видим на фоне щита красного цвета изображён золотой двуглавый орёл. Правой лапой он сжимает скипетр. В его левой лапе – держава. Над головами орла – короны. Скипетр – это жезл, украшенный  резьбой, золотом и драгоценными камнями. Держава представляет собой золотой шар с крестом на верху.</a:t>
            </a:r>
          </a:p>
          <a:p>
            <a:r>
              <a:rPr lang="ru-RU" sz="2000" dirty="0" smtClean="0"/>
              <a:t>На груди орла помещено изображение всадника на фоне красного щита. Это – Святой Георгий Победоносец. В правой руке у него серебряное копьё, которое помогло победить дракона. Чёрный дракон – это символ зла.   Верный конь воина топчет дракона копытами.</a:t>
            </a:r>
          </a:p>
          <a:p>
            <a:endParaRPr lang="ru-RU" sz="20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одержимое 17"/>
          <p:cNvSpPr>
            <a:spLocks noGrp="1"/>
          </p:cNvSpPr>
          <p:nvPr>
            <p:ph idx="1"/>
          </p:nvPr>
        </p:nvSpPr>
        <p:spPr>
          <a:xfrm>
            <a:off x="251520" y="273050"/>
            <a:ext cx="8435280" cy="6324302"/>
          </a:xfrm>
        </p:spPr>
        <p:txBody>
          <a:bodyPr numCol="2">
            <a:normAutofit fontScale="55000" lnSpcReduction="20000"/>
          </a:bodyPr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УТВЕРЖДЕН</a:t>
            </a:r>
            <a:br>
              <a:rPr lang="ru-RU" dirty="0" smtClean="0"/>
            </a:br>
            <a:r>
              <a:rPr lang="ru-RU" dirty="0" smtClean="0"/>
              <a:t>Указом Президента</a:t>
            </a:r>
            <a:br>
              <a:rPr lang="ru-RU" dirty="0" smtClean="0"/>
            </a:br>
            <a:r>
              <a:rPr lang="ru-RU" dirty="0" smtClean="0"/>
              <a:t>Российской Федерации</a:t>
            </a:r>
            <a:br>
              <a:rPr lang="ru-RU" dirty="0" smtClean="0"/>
            </a:br>
            <a:r>
              <a:rPr lang="ru-RU" dirty="0" smtClean="0"/>
              <a:t>от 30 декабря 2000 года</a:t>
            </a:r>
            <a:br>
              <a:rPr lang="ru-RU" dirty="0" smtClean="0"/>
            </a:br>
            <a:r>
              <a:rPr lang="ru-RU" dirty="0" smtClean="0"/>
              <a:t>N</a:t>
            </a:r>
            <a:r>
              <a:rPr lang="ru-RU" u="sng" baseline="30000" dirty="0" smtClean="0"/>
              <a:t>0</a:t>
            </a:r>
            <a:r>
              <a:rPr lang="ru-RU" dirty="0" smtClean="0"/>
              <a:t> 2110</a:t>
            </a:r>
          </a:p>
          <a:p>
            <a:r>
              <a:rPr lang="ru-RU" b="1" dirty="0" smtClean="0"/>
              <a:t>ТЕКСТ</a:t>
            </a:r>
            <a:br>
              <a:rPr lang="ru-RU" b="1" dirty="0" smtClean="0"/>
            </a:br>
            <a:r>
              <a:rPr lang="ru-RU" b="1" dirty="0" smtClean="0"/>
              <a:t>Государственного гимна Российской Федерации</a:t>
            </a:r>
            <a:br>
              <a:rPr lang="ru-RU" b="1" dirty="0" smtClean="0"/>
            </a:br>
            <a:r>
              <a:rPr lang="ru-RU" b="1" dirty="0" smtClean="0"/>
              <a:t>(слова С.Михалкова)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1. Россия - священная наша держава,</a:t>
            </a:r>
            <a:br>
              <a:rPr lang="ru-RU" dirty="0" smtClean="0"/>
            </a:br>
            <a:r>
              <a:rPr lang="ru-RU" dirty="0" smtClean="0"/>
              <a:t>Россия - любимая наша страна.</a:t>
            </a:r>
            <a:br>
              <a:rPr lang="ru-RU" dirty="0" smtClean="0"/>
            </a:br>
            <a:r>
              <a:rPr lang="ru-RU" dirty="0" smtClean="0"/>
              <a:t>Могучая воля, великая слава -</a:t>
            </a:r>
            <a:br>
              <a:rPr lang="ru-RU" dirty="0" smtClean="0"/>
            </a:br>
            <a:r>
              <a:rPr lang="ru-RU" dirty="0" smtClean="0"/>
              <a:t>Твое достоянье на все времена!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Пр.: Славься, Отечество наше свободное,</a:t>
            </a:r>
            <a:br>
              <a:rPr lang="ru-RU" dirty="0" smtClean="0"/>
            </a:br>
            <a:r>
              <a:rPr lang="ru-RU" dirty="0" smtClean="0"/>
              <a:t>Братских народов союз вековой,</a:t>
            </a:r>
            <a:br>
              <a:rPr lang="ru-RU" dirty="0" smtClean="0"/>
            </a:br>
            <a:r>
              <a:rPr lang="ru-RU" dirty="0" smtClean="0"/>
              <a:t>Предками данная мудрость народная!</a:t>
            </a:r>
            <a:br>
              <a:rPr lang="ru-RU" dirty="0" smtClean="0"/>
            </a:br>
            <a:r>
              <a:rPr lang="ru-RU" dirty="0" smtClean="0"/>
              <a:t>Славься, страна! Мы гордимся тобой!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2. От южных морей до полярного края</a:t>
            </a:r>
            <a:br>
              <a:rPr lang="ru-RU" dirty="0" smtClean="0"/>
            </a:br>
            <a:r>
              <a:rPr lang="ru-RU" dirty="0" smtClean="0"/>
              <a:t>Раскинулись наши леса и поля.</a:t>
            </a:r>
            <a:br>
              <a:rPr lang="ru-RU" dirty="0" smtClean="0"/>
            </a:br>
            <a:r>
              <a:rPr lang="ru-RU" dirty="0" smtClean="0"/>
              <a:t>Одна ты на свете! Одна ты такая -</a:t>
            </a:r>
            <a:br>
              <a:rPr lang="ru-RU" dirty="0" smtClean="0"/>
            </a:br>
            <a:r>
              <a:rPr lang="ru-RU" dirty="0" smtClean="0"/>
              <a:t>Хранимая Богом родная земля!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Пр.: Славься, Отечество наше свободное,</a:t>
            </a:r>
            <a:br>
              <a:rPr lang="ru-RU" dirty="0" smtClean="0"/>
            </a:br>
            <a:r>
              <a:rPr lang="ru-RU" dirty="0" smtClean="0"/>
              <a:t>Братских народов союз вековой,</a:t>
            </a:r>
            <a:br>
              <a:rPr lang="ru-RU" dirty="0" smtClean="0"/>
            </a:br>
            <a:r>
              <a:rPr lang="ru-RU" dirty="0" smtClean="0"/>
              <a:t>Предками данная мудрость народная!</a:t>
            </a:r>
            <a:br>
              <a:rPr lang="ru-RU" dirty="0" smtClean="0"/>
            </a:br>
            <a:r>
              <a:rPr lang="ru-RU" dirty="0" smtClean="0"/>
              <a:t>Славься, страна! Мы гордимся тобой!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3. Широкий простор для мечты и для жизни</a:t>
            </a:r>
            <a:br>
              <a:rPr lang="ru-RU" dirty="0" smtClean="0"/>
            </a:br>
            <a:r>
              <a:rPr lang="ru-RU" dirty="0" smtClean="0"/>
              <a:t>Грядущие нам открывают года.</a:t>
            </a:r>
            <a:br>
              <a:rPr lang="ru-RU" dirty="0" smtClean="0"/>
            </a:br>
            <a:r>
              <a:rPr lang="ru-RU" dirty="0" smtClean="0"/>
              <a:t>Нам силу дает наша верность Отчизне.</a:t>
            </a:r>
            <a:br>
              <a:rPr lang="ru-RU" dirty="0" smtClean="0"/>
            </a:br>
            <a:r>
              <a:rPr lang="ru-RU" dirty="0" smtClean="0"/>
              <a:t>Так было, так есть и так будет всегда!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Пр.: Славься, Отечество наше свободное,</a:t>
            </a:r>
            <a:br>
              <a:rPr lang="ru-RU" dirty="0" smtClean="0"/>
            </a:br>
            <a:r>
              <a:rPr lang="ru-RU" dirty="0" smtClean="0"/>
              <a:t>Братских народов союз вековой,</a:t>
            </a:r>
            <a:br>
              <a:rPr lang="ru-RU" dirty="0" smtClean="0"/>
            </a:br>
            <a:r>
              <a:rPr lang="ru-RU" dirty="0" smtClean="0"/>
              <a:t>Предками данная мудрость народная!</a:t>
            </a:r>
            <a:br>
              <a:rPr lang="ru-RU" dirty="0" smtClean="0"/>
            </a:br>
            <a:r>
              <a:rPr lang="ru-RU" dirty="0" smtClean="0"/>
              <a:t>Славься, страна! Мы гордимся тобой!</a:t>
            </a:r>
          </a:p>
        </p:txBody>
      </p:sp>
      <p:pic>
        <p:nvPicPr>
          <p:cNvPr id="20" name="Рисунок 19" descr="http://www.gov.ru/main/img/t_gimn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88640"/>
            <a:ext cx="288032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http://www.gov.ru/main/img/logo_simvo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0"/>
            <a:ext cx="280831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ICT04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436096" cy="4077072"/>
          </a:xfrm>
          <a:prstGeom prst="rect">
            <a:avLst/>
          </a:prstGeom>
        </p:spPr>
      </p:pic>
      <p:pic>
        <p:nvPicPr>
          <p:cNvPr id="7" name="Содержимое 6" descr="o_smolnyy_administraciya_600x44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03648" y="980728"/>
            <a:ext cx="5715000" cy="4276725"/>
          </a:xfrm>
        </p:spPr>
      </p:pic>
      <p:pic>
        <p:nvPicPr>
          <p:cNvPr id="8" name="Рисунок 7" descr="sankt_peterburg_ma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9900" y="2419350"/>
            <a:ext cx="6134100" cy="44386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5373216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Символы нашей страны на зданиях города.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36096" y="260648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На воротах Зимнего дворца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652120" y="980728"/>
            <a:ext cx="3491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На здании Смольного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948264" y="2204864"/>
            <a:ext cx="2195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На здании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Мариинского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дворца.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22_hockey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119275" cy="3977283"/>
          </a:xfrm>
        </p:spPr>
      </p:pic>
      <p:pic>
        <p:nvPicPr>
          <p:cNvPr id="6" name="Рисунок 5" descr="6796824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1268760"/>
            <a:ext cx="5616624" cy="3550602"/>
          </a:xfrm>
          <a:prstGeom prst="rect">
            <a:avLst/>
          </a:prstGeom>
        </p:spPr>
      </p:pic>
      <p:pic>
        <p:nvPicPr>
          <p:cNvPr id="7" name="Рисунок 6" descr="1304576592_152948-1920x10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3354646"/>
            <a:ext cx="6228184" cy="3503354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220072" y="188640"/>
            <a:ext cx="392392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3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Родина русского народа – Россия. Русский народ очень гостеприимный, весёлый и дружелюбный.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085184"/>
            <a:ext cx="30598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</a:pPr>
            <a:r>
              <a:rPr lang="ru-RU" dirty="0" smtClean="0">
                <a:latin typeface="Arial" pitchFamily="34" charset="0"/>
                <a:ea typeface="Times New Roman" pitchFamily="18" charset="0"/>
              </a:rPr>
              <a:t>Приезжайте в гости к нам!</a:t>
            </a:r>
            <a:endParaRPr lang="ru-RU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</a:pPr>
            <a:r>
              <a:rPr lang="ru-RU" dirty="0" smtClean="0">
                <a:latin typeface="Arial" pitchFamily="34" charset="0"/>
                <a:ea typeface="Times New Roman" pitchFamily="18" charset="0"/>
              </a:rPr>
              <a:t>Очень рады мы гостям!</a:t>
            </a:r>
            <a:endParaRPr lang="ru-RU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</a:pPr>
            <a:r>
              <a:rPr lang="ru-RU" dirty="0" smtClean="0">
                <a:latin typeface="Arial" pitchFamily="34" charset="0"/>
                <a:ea typeface="Times New Roman" pitchFamily="18" charset="0"/>
              </a:rPr>
              <a:t> Мы вас чаем угостим,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</a:pPr>
            <a:r>
              <a:rPr lang="ru-RU" dirty="0" smtClean="0">
                <a:latin typeface="Arial" pitchFamily="34" charset="0"/>
                <a:ea typeface="Times New Roman" pitchFamily="18" charset="0"/>
              </a:rPr>
              <a:t>С нами в пляску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</a:pPr>
            <a:r>
              <a:rPr lang="ru-RU" dirty="0" smtClean="0">
                <a:latin typeface="Arial" pitchFamily="34" charset="0"/>
                <a:ea typeface="Times New Roman" pitchFamily="18" charset="0"/>
              </a:rPr>
              <a:t>                       пригласим!</a:t>
            </a:r>
            <a:endParaRPr lang="ru-RU" sz="3200" dirty="0" smtClean="0">
              <a:latin typeface="Arial" pitchFamily="34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1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Все мы – граждане большой страны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1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Мы гордимся её достижениями, переживаем вместе с ней горе и радости, стараемся сделать её сильной и богатой.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ca184bca805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9823" y="1385392"/>
            <a:ext cx="9193823" cy="5472608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a184bca805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9823" y="0"/>
            <a:ext cx="9193823" cy="547260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31588" y="260648"/>
            <a:ext cx="88124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«НАША  РОДИНА – РОССИЯ»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5445224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Мы живём в Российской федерации. Наша страна большая, богатая и очень красивая. На её территории проживают 100 наций и народностей.</a:t>
            </a:r>
            <a:endParaRPr lang="ru-RU" sz="2400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27prirod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3356992"/>
            <a:ext cx="4401944" cy="3301458"/>
          </a:xfrm>
        </p:spPr>
      </p:pic>
      <p:pic>
        <p:nvPicPr>
          <p:cNvPr id="8" name="Рисунок 7" descr="f_149805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1460" y="3356992"/>
            <a:ext cx="4432540" cy="3325884"/>
          </a:xfrm>
          <a:prstGeom prst="rect">
            <a:avLst/>
          </a:prstGeom>
        </p:spPr>
      </p:pic>
      <p:pic>
        <p:nvPicPr>
          <p:cNvPr id="9" name="Рисунок 8" descr="79543375_337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64022" y="0"/>
            <a:ext cx="4379978" cy="328498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79512" y="188640"/>
            <a:ext cx="82809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/>
            <a:r>
              <a:rPr lang="ru-RU" sz="2000" b="1" dirty="0" smtClean="0"/>
              <a:t>«Наша Родина»</a:t>
            </a:r>
          </a:p>
          <a:p>
            <a:pPr hangingPunct="0"/>
            <a:r>
              <a:rPr lang="ru-RU" sz="2000" b="1" dirty="0" smtClean="0"/>
              <a:t>          Если долго-долго – долго </a:t>
            </a:r>
          </a:p>
          <a:p>
            <a:pPr hangingPunct="0"/>
            <a:r>
              <a:rPr lang="ru-RU" sz="2000" b="1" dirty="0" smtClean="0"/>
              <a:t>В самолёте нам лететь, </a:t>
            </a:r>
          </a:p>
          <a:p>
            <a:pPr hangingPunct="0"/>
            <a:r>
              <a:rPr lang="ru-RU" sz="2000" b="1" dirty="0" smtClean="0"/>
              <a:t>          Если долго-долго-долго </a:t>
            </a:r>
          </a:p>
          <a:p>
            <a:pPr hangingPunct="0"/>
            <a:r>
              <a:rPr lang="ru-RU" sz="2000" b="1" dirty="0" smtClean="0"/>
              <a:t>На Россию нам смотреть, </a:t>
            </a:r>
          </a:p>
          <a:p>
            <a:pPr hangingPunct="0"/>
            <a:r>
              <a:rPr lang="ru-RU" sz="2000" b="1" dirty="0" smtClean="0"/>
              <a:t>      То увидим мы тогда </a:t>
            </a:r>
          </a:p>
          <a:p>
            <a:pPr hangingPunct="0"/>
            <a:r>
              <a:rPr lang="ru-RU" sz="2000" b="1" dirty="0" smtClean="0"/>
              <a:t>И леса и города;</a:t>
            </a:r>
          </a:p>
          <a:p>
            <a:pPr hangingPunct="0"/>
            <a:r>
              <a:rPr lang="ru-RU" sz="2000" b="1" dirty="0" smtClean="0"/>
              <a:t>Океанские просторы; </a:t>
            </a:r>
          </a:p>
          <a:p>
            <a:pPr hangingPunct="0"/>
            <a:r>
              <a:rPr lang="ru-RU" sz="2000" b="1" dirty="0" smtClean="0"/>
              <a:t>Ленты рек, озёра, горы.</a:t>
            </a:r>
            <a:endParaRPr lang="ru-RU" sz="2000" b="1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8641"/>
            <a:ext cx="5076056" cy="2736303"/>
          </a:xfrm>
        </p:spPr>
        <p:txBody>
          <a:bodyPr>
            <a:normAutofit fontScale="85000" lnSpcReduction="10000"/>
          </a:bodyPr>
          <a:lstStyle/>
          <a:p>
            <a:pPr hangingPunct="0"/>
            <a:endParaRPr lang="ru-RU" dirty="0" smtClean="0"/>
          </a:p>
          <a:p>
            <a:pPr hangingPunct="0"/>
            <a:r>
              <a:rPr lang="ru-RU" dirty="0" smtClean="0"/>
              <a:t>Мы увидим даль без края,</a:t>
            </a:r>
          </a:p>
          <a:p>
            <a:pPr hangingPunct="0"/>
            <a:r>
              <a:rPr lang="ru-RU" dirty="0" smtClean="0"/>
              <a:t>Тундру, где звенит весна,</a:t>
            </a:r>
          </a:p>
          <a:p>
            <a:pPr hangingPunct="0"/>
            <a:r>
              <a:rPr lang="ru-RU" dirty="0" smtClean="0"/>
              <a:t>И поймём тогда, какая</a:t>
            </a:r>
          </a:p>
          <a:p>
            <a:pPr hangingPunct="0"/>
            <a:r>
              <a:rPr lang="ru-RU" dirty="0" smtClean="0"/>
              <a:t>Наша Родина большая,</a:t>
            </a:r>
          </a:p>
          <a:p>
            <a:pPr hangingPunct="0"/>
            <a:r>
              <a:rPr lang="ru-RU" dirty="0" smtClean="0"/>
              <a:t>Необъятная страна. </a:t>
            </a:r>
          </a:p>
          <a:p>
            <a:endParaRPr lang="ru-RU" dirty="0"/>
          </a:p>
        </p:txBody>
      </p:sp>
      <p:pic>
        <p:nvPicPr>
          <p:cNvPr id="4" name="Рисунок 3" descr="102710483_large_7562866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284984"/>
            <a:ext cx="4450916" cy="3338187"/>
          </a:xfrm>
          <a:prstGeom prst="rect">
            <a:avLst/>
          </a:prstGeom>
        </p:spPr>
      </p:pic>
      <p:pic>
        <p:nvPicPr>
          <p:cNvPr id="5" name="Рисунок 4" descr="img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0"/>
            <a:ext cx="4427984" cy="3320988"/>
          </a:xfrm>
          <a:prstGeom prst="rect">
            <a:avLst/>
          </a:prstGeom>
        </p:spPr>
      </p:pic>
      <p:pic>
        <p:nvPicPr>
          <p:cNvPr id="6" name="Рисунок 5" descr="1e5e06eb8b9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51028" y="3501008"/>
            <a:ext cx="4392972" cy="2930834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8545072_0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12776"/>
            <a:ext cx="4584738" cy="2866281"/>
          </a:xfrm>
        </p:spPr>
      </p:pic>
      <p:pic>
        <p:nvPicPr>
          <p:cNvPr id="6" name="Рисунок 5" descr="rosja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556304"/>
            <a:ext cx="5220072" cy="330169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Столица нашей родины- Москва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4716016" y="1556792"/>
            <a:ext cx="442798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Москва – это Красная площадь.   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Москва – это башни Кремля.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Москва – это сердце России,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Которое любит тебя.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Рисунок 4" descr="344688_(www.GdeFon.ru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6524" y="3573016"/>
            <a:ext cx="4927476" cy="3284984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3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k4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536346" cy="4525963"/>
          </a:xfrm>
          <a:prstGeom prst="rect">
            <a:avLst/>
          </a:prstGeom>
        </p:spPr>
      </p:pic>
      <p:pic>
        <p:nvPicPr>
          <p:cNvPr id="5" name="Рисунок 4" descr="rewalls.com-64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2780928"/>
            <a:ext cx="5436096" cy="40770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9512" y="4869160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Как будто поют</a:t>
            </a:r>
          </a:p>
          <a:p>
            <a:pPr hangingPunct="0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                 величальную,  О Родине песню поют.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80112" y="332656"/>
            <a:ext cx="356388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Кремлёвские куранты Люблю я, когда поздним</a:t>
            </a:r>
          </a:p>
          <a:p>
            <a:pPr hangingPunct="0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вечером</a:t>
            </a:r>
          </a:p>
          <a:p>
            <a:pPr hangingPunct="0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Куранты кремлёвские</a:t>
            </a:r>
          </a:p>
          <a:p>
            <a:pPr hangingPunct="0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        бьют</a:t>
            </a:r>
            <a:r>
              <a:rPr lang="ru-RU" dirty="0" smtClean="0"/>
              <a:t>,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85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6257" y="3456383"/>
            <a:ext cx="2267744" cy="3401617"/>
          </a:xfrm>
          <a:prstGeom prst="rect">
            <a:avLst/>
          </a:prstGeom>
        </p:spPr>
      </p:pic>
      <p:pic>
        <p:nvPicPr>
          <p:cNvPr id="4" name="Содержимое 3" descr="20271776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968552" cy="3309056"/>
          </a:xfrm>
        </p:spPr>
      </p:pic>
      <p:pic>
        <p:nvPicPr>
          <p:cNvPr id="5" name="Рисунок 4" descr="461a377400c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501008"/>
            <a:ext cx="5038637" cy="3356992"/>
          </a:xfrm>
          <a:prstGeom prst="rect">
            <a:avLst/>
          </a:prstGeom>
        </p:spPr>
      </p:pic>
      <p:pic>
        <p:nvPicPr>
          <p:cNvPr id="7" name="Рисунок 6" descr="0a144f2f86dfe76d0e3eb5d5aa02a9d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6056" y="3429000"/>
            <a:ext cx="2188724" cy="3429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48064" y="332656"/>
            <a:ext cx="38164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Россия, Россия – края дорогие,</a:t>
            </a:r>
          </a:p>
          <a:p>
            <a:pPr hangingPunct="0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Здесь издавна русские люди</a:t>
            </a:r>
          </a:p>
          <a:p>
            <a:pPr hangingPunct="0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                живут,</a:t>
            </a:r>
          </a:p>
          <a:p>
            <a:pPr hangingPunct="0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Они прославляют просторы </a:t>
            </a:r>
          </a:p>
          <a:p>
            <a:pPr hangingPunct="0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              родные,</a:t>
            </a:r>
          </a:p>
          <a:p>
            <a:pPr hangingPunct="0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 Раздольные русские песни </a:t>
            </a:r>
          </a:p>
          <a:p>
            <a:pPr hangingPunct="0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                  поют.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9f09988657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90fcf27342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492896"/>
            <a:ext cx="5292080" cy="3969060"/>
          </a:xfrm>
        </p:spPr>
      </p:pic>
      <p:sp>
        <p:nvSpPr>
          <p:cNvPr id="5" name="TextBox 4"/>
          <p:cNvSpPr txBox="1"/>
          <p:nvPr/>
        </p:nvSpPr>
        <p:spPr>
          <a:xfrm>
            <a:off x="395536" y="260648"/>
            <a:ext cx="83529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Как все государства в мире Россия имеет свои государственные символы: </a:t>
            </a:r>
            <a:r>
              <a:rPr lang="ru-RU" sz="2400" b="1" dirty="0" smtClean="0"/>
              <a:t>флаг, герб, гимн.</a:t>
            </a:r>
            <a:r>
              <a:rPr lang="ru-RU" sz="2400" dirty="0" smtClean="0"/>
              <a:t> Отдавая почести этим символам, мы тем самым проявляем любовь и уважение к своей Родине, гордость за принадлежность к гражданам России.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644008" y="1916832"/>
            <a:ext cx="449999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/>
            <a:r>
              <a:rPr lang="ru-RU" sz="2400" b="1" dirty="0" smtClean="0"/>
              <a:t>Государственный флаг – </a:t>
            </a:r>
          </a:p>
          <a:p>
            <a:pPr hangingPunct="0"/>
            <a:r>
              <a:rPr lang="ru-RU" sz="2400" b="1" dirty="0" smtClean="0"/>
              <a:t>    </a:t>
            </a:r>
            <a:r>
              <a:rPr lang="ru-RU" sz="2400" dirty="0" smtClean="0"/>
              <a:t>один из важнейших атрибутов государства.</a:t>
            </a:r>
          </a:p>
          <a:p>
            <a:pPr hangingPunct="0"/>
            <a:r>
              <a:rPr lang="ru-RU" sz="2400" dirty="0" smtClean="0"/>
              <a:t>Белый </a:t>
            </a:r>
            <a:r>
              <a:rPr lang="ru-RU" sz="2400" b="1" dirty="0" smtClean="0"/>
              <a:t>– </a:t>
            </a:r>
            <a:r>
              <a:rPr lang="ru-RU" sz="2400" dirty="0" smtClean="0"/>
              <a:t>означает мир, чистоту</a:t>
            </a:r>
          </a:p>
          <a:p>
            <a:pPr hangingPunct="0"/>
            <a:r>
              <a:rPr lang="ru-RU" sz="2400" dirty="0" smtClean="0"/>
              <a:t>                  совести, благородство.</a:t>
            </a:r>
          </a:p>
          <a:p>
            <a:pPr hangingPunct="0"/>
            <a:r>
              <a:rPr lang="ru-RU" sz="2400" dirty="0" smtClean="0"/>
              <a:t>Синий </a:t>
            </a:r>
            <a:r>
              <a:rPr lang="ru-RU" sz="2400" b="1" dirty="0" smtClean="0"/>
              <a:t>– </a:t>
            </a:r>
            <a:r>
              <a:rPr lang="ru-RU" sz="2400" dirty="0" smtClean="0"/>
              <a:t>небо, веру, духовность.</a:t>
            </a:r>
          </a:p>
          <a:p>
            <a:pPr hangingPunct="0"/>
            <a:r>
              <a:rPr lang="ru-RU" sz="2400" dirty="0" smtClean="0"/>
              <a:t>Красный </a:t>
            </a:r>
            <a:r>
              <a:rPr lang="ru-RU" sz="2400" b="1" dirty="0" smtClean="0"/>
              <a:t>– </a:t>
            </a:r>
            <a:r>
              <a:rPr lang="ru-RU" sz="2400" dirty="0" smtClean="0"/>
              <a:t>огонь, отвагу, </a:t>
            </a:r>
          </a:p>
          <a:p>
            <a:pPr hangingPunct="0"/>
            <a:r>
              <a:rPr lang="ru-RU" sz="2400" dirty="0" smtClean="0"/>
              <a:t>                                       героизм.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</TotalTime>
  <Words>422</Words>
  <Application>Microsoft Office PowerPoint</Application>
  <PresentationFormat>Экран (4:3)</PresentationFormat>
  <Paragraphs>81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Столица нашей родины- Москва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 Все мы – граждане большой страны.  Мы гордимся её достижениями, переживаем вместе с ней горе и радости, стараемся сделать её сильной и богатой.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RJKZ</dc:creator>
  <cp:lastModifiedBy>MAMA</cp:lastModifiedBy>
  <cp:revision>26</cp:revision>
  <dcterms:created xsi:type="dcterms:W3CDTF">2013-12-10T13:54:47Z</dcterms:created>
  <dcterms:modified xsi:type="dcterms:W3CDTF">2015-04-06T18:30:45Z</dcterms:modified>
</cp:coreProperties>
</file>