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872880"/>
            <a:ext cx="2253766" cy="2985120"/>
          </a:xfrm>
          <a:prstGeom prst="rect">
            <a:avLst/>
          </a:prstGeom>
        </p:spPr>
      </p:pic>
      <p:pic>
        <p:nvPicPr>
          <p:cNvPr id="8" name="Рисунок 7" descr="01-1fdllf_5_1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6" r="13713"/>
          <a:stretch>
            <a:fillRect/>
          </a:stretch>
        </p:blipFill>
        <p:spPr>
          <a:xfrm flipH="1">
            <a:off x="6839744" y="4870279"/>
            <a:ext cx="2304256" cy="1987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BC95-F119-4858-A9B2-6B768AC324A1}" type="datetimeFigureOut">
              <a:rPr lang="ru-RU" smtClean="0"/>
              <a:pPr/>
              <a:t>27.07.2017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80;&#1082;&#1089;\Desktop\&#1095;&#1077;&#1073;&#1091;&#1088;&#1072;&#1096;&#1082;&#1072;\uznay_zvuk\cheburashka.avi" TargetMode="External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4/45/549744354f6c.png" TargetMode="External"/><Relationship Id="rId13" Type="http://schemas.openxmlformats.org/officeDocument/2006/relationships/hyperlink" Target="http://lenagold.narod.ru/fon/clipart/z/zay/zajats160.png" TargetMode="External"/><Relationship Id="rId18" Type="http://schemas.openxmlformats.org/officeDocument/2006/relationships/hyperlink" Target="http://i003.radikal.ru/1010/b1/04d63b47d969.png" TargetMode="External"/><Relationship Id="rId3" Type="http://schemas.openxmlformats.org/officeDocument/2006/relationships/hyperlink" Target="http://pics.livejournal.com/olga74ru/pic/0005xayr" TargetMode="External"/><Relationship Id="rId21" Type="http://schemas.openxmlformats.org/officeDocument/2006/relationships/hyperlink" Target="http://www.youtube.com/watch?v=iC6IgleKfX4" TargetMode="External"/><Relationship Id="rId7" Type="http://schemas.openxmlformats.org/officeDocument/2006/relationships/hyperlink" Target="http://www.xrest.ru/images/collection/00919/774/original.jpg" TargetMode="External"/><Relationship Id="rId12" Type="http://schemas.openxmlformats.org/officeDocument/2006/relationships/hyperlink" Target="http://r.foto.radikal.ru/0702/24866c8143ae.png" TargetMode="External"/><Relationship Id="rId17" Type="http://schemas.openxmlformats.org/officeDocument/2006/relationships/hyperlink" Target="http://s39.radikal.ru/i085/0812/2c/6a60a530e8d0.png" TargetMode="External"/><Relationship Id="rId2" Type="http://schemas.openxmlformats.org/officeDocument/2006/relationships/hyperlink" Target="http://www.openspace.ru/m/photo/2010/11/15/01-1fdllf_5_1.jpg?attempt=1" TargetMode="External"/><Relationship Id="rId16" Type="http://schemas.openxmlformats.org/officeDocument/2006/relationships/hyperlink" Target="http://i030.radikal.ru/0803/39/00cb23a5f4b6.png" TargetMode="External"/><Relationship Id="rId20" Type="http://schemas.openxmlformats.org/officeDocument/2006/relationships/hyperlink" Target="http://us.cdn3.123rf.com/168nwm/yayayoy/yayayoy1009/yayayoy100900041/7821305-n-n-n-----n-n---nf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droid-online.ru/app_images/shots/f/u/n/n/funny-animal-pics-iii_screenshot_473934.jpg" TargetMode="External"/><Relationship Id="rId11" Type="http://schemas.openxmlformats.org/officeDocument/2006/relationships/hyperlink" Target="http://lenagold.ru/fon/clipart/p/ping/pingv11.png" TargetMode="External"/><Relationship Id="rId5" Type="http://schemas.openxmlformats.org/officeDocument/2006/relationships/hyperlink" Target="http://img-fotki.yandex.ru/get/5310/119528728.d96/0_a4f85_2e7d3548_XL" TargetMode="External"/><Relationship Id="rId15" Type="http://schemas.openxmlformats.org/officeDocument/2006/relationships/hyperlink" Target="http://lenagold.narod.ru/fon/clipart/tc/tcip/tsipa61.png" TargetMode="External"/><Relationship Id="rId10" Type="http://schemas.openxmlformats.org/officeDocument/2006/relationships/hyperlink" Target="http://s45.radikal.ru/i109/0901/0b/ae8a8b3f8d28.png" TargetMode="External"/><Relationship Id="rId19" Type="http://schemas.openxmlformats.org/officeDocument/2006/relationships/hyperlink" Target="http://static.dreamstime.com/thumbimg_69/11522179837Pg7ko.jpg" TargetMode="External"/><Relationship Id="rId4" Type="http://schemas.openxmlformats.org/officeDocument/2006/relationships/hyperlink" Target="http://styledoma.ru/wp-content/gallery/oboi_zhivotnie/a7.jpg" TargetMode="External"/><Relationship Id="rId9" Type="http://schemas.openxmlformats.org/officeDocument/2006/relationships/hyperlink" Target="http://s004.radikal.ru/i208/1010/35/ba6d123e8a91.png" TargetMode="External"/><Relationship Id="rId14" Type="http://schemas.openxmlformats.org/officeDocument/2006/relationships/hyperlink" Target="http://i009.radikal.ru/0711/6e/c05d1b22a15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Игра-тренажёр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«Узнай звук»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4" name="Рисунок 23" descr="pingv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340768"/>
            <a:ext cx="2408762" cy="27887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24866c8143a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680" y="1412776"/>
            <a:ext cx="2188464" cy="2592288"/>
          </a:xfrm>
          <a:prstGeom prst="rect">
            <a:avLst/>
          </a:prstGeom>
        </p:spPr>
      </p:pic>
      <p:grpSp>
        <p:nvGrpSpPr>
          <p:cNvPr id="28" name="Группа 16"/>
          <p:cNvGrpSpPr/>
          <p:nvPr/>
        </p:nvGrpSpPr>
        <p:grpSpPr>
          <a:xfrm>
            <a:off x="6012160" y="1268760"/>
            <a:ext cx="720080" cy="1440160"/>
            <a:chOff x="3419872" y="4149080"/>
            <a:chExt cx="720080" cy="144016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zajats16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268760"/>
            <a:ext cx="1590718" cy="2709664"/>
          </a:xfrm>
          <a:prstGeom prst="rect">
            <a:avLst/>
          </a:prstGeom>
        </p:spPr>
      </p:pic>
      <p:grpSp>
        <p:nvGrpSpPr>
          <p:cNvPr id="26" name="Группа 17"/>
          <p:cNvGrpSpPr/>
          <p:nvPr/>
        </p:nvGrpSpPr>
        <p:grpSpPr>
          <a:xfrm>
            <a:off x="6012160" y="1196752"/>
            <a:ext cx="720080" cy="1440160"/>
            <a:chOff x="52200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c05d1b22a15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2107780" cy="26911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12160" y="198884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9" name="Рисунок 18" descr="tsipa6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340768"/>
            <a:ext cx="2469059" cy="2461732"/>
          </a:xfrm>
          <a:prstGeom prst="rect">
            <a:avLst/>
          </a:prstGeom>
        </p:spPr>
      </p:pic>
      <p:grpSp>
        <p:nvGrpSpPr>
          <p:cNvPr id="20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8" name="Рисунок 17" descr="00cb23a5f4b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556792"/>
            <a:ext cx="3418233" cy="2304256"/>
          </a:xfrm>
          <a:prstGeom prst="rect">
            <a:avLst/>
          </a:prstGeom>
        </p:spPr>
      </p:pic>
      <p:grpSp>
        <p:nvGrpSpPr>
          <p:cNvPr id="19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6a60a530e8d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484784"/>
            <a:ext cx="2689777" cy="2288013"/>
          </a:xfrm>
          <a:prstGeom prst="rect">
            <a:avLst/>
          </a:prstGeom>
        </p:spPr>
      </p:pic>
      <p:grpSp>
        <p:nvGrpSpPr>
          <p:cNvPr id="26" name="Группа 16"/>
          <p:cNvGrpSpPr/>
          <p:nvPr/>
        </p:nvGrpSpPr>
        <p:grpSpPr>
          <a:xfrm>
            <a:off x="6444208" y="1268760"/>
            <a:ext cx="720080" cy="1440160"/>
            <a:chOff x="34198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268760"/>
            <a:ext cx="2044064" cy="2925688"/>
          </a:xfrm>
          <a:prstGeom prst="rect">
            <a:avLst/>
          </a:prstGeom>
        </p:spPr>
      </p:pic>
      <p:grpSp>
        <p:nvGrpSpPr>
          <p:cNvPr id="29" name="Группа 18"/>
          <p:cNvGrpSpPr/>
          <p:nvPr/>
        </p:nvGrpSpPr>
        <p:grpSpPr>
          <a:xfrm>
            <a:off x="6228184" y="1484784"/>
            <a:ext cx="720080" cy="1368152"/>
            <a:chOff x="6084168" y="4221088"/>
            <a:chExt cx="720080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25144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Молодец!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419872" y="5877272"/>
            <a:ext cx="504056" cy="46635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4572000" y="5877272"/>
            <a:ext cx="504056" cy="466352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5652120" y="5877272"/>
            <a:ext cx="576064" cy="43204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cheburas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2068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498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Используемые источники:</a:t>
            </a:r>
          </a:p>
          <a:p>
            <a:r>
              <a:rPr lang="ru-RU" sz="1400" dirty="0" err="1" smtClean="0"/>
              <a:t>Чебурашка</a:t>
            </a:r>
            <a:r>
              <a:rPr lang="ru-RU" sz="1400" dirty="0" smtClean="0"/>
              <a:t> - </a:t>
            </a:r>
            <a:r>
              <a:rPr lang="ru-RU" sz="1400" u="sng" dirty="0" smtClean="0">
                <a:hlinkClick r:id="rId2"/>
              </a:rPr>
              <a:t>http://www.openspace.ru/m/photo/2010/11/15/01-1fdllf_5_1.jpg?attempt=1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Крокодил Гена - </a:t>
            </a:r>
            <a:r>
              <a:rPr lang="ru-RU" sz="1400" u="sng" dirty="0" smtClean="0">
                <a:hlinkClick r:id="rId3"/>
              </a:rPr>
              <a:t>http://pics.livejournal.com/olga74ru/pic/0005xayr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Бабочка - </a:t>
            </a:r>
            <a:r>
              <a:rPr lang="ru-RU" sz="1400" u="sng" dirty="0" smtClean="0">
                <a:hlinkClick r:id="rId4"/>
              </a:rPr>
              <a:t>http://styledoma.ru/wp-content/gallery/oboi_zhivotnie/a7.jpg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Медведь - </a:t>
            </a:r>
            <a:r>
              <a:rPr lang="ru-RU" sz="1400" u="sng" dirty="0" smtClean="0">
                <a:hlinkClick r:id="rId5"/>
              </a:rPr>
              <a:t>http://img-fotki.yandex.ru/get/5310/119528728.d96/0_a4f85_2e7d3548_XL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Кот - </a:t>
            </a:r>
            <a:r>
              <a:rPr lang="ru-RU" sz="1400" u="sng" dirty="0" smtClean="0">
                <a:hlinkClick r:id="rId6"/>
              </a:rPr>
              <a:t>http://www.android-online.ru/app_images/shots/f/u/n/n/funny-animal-pics-iii_screenshot_473934.jpg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Утка - </a:t>
            </a:r>
            <a:r>
              <a:rPr lang="ru-RU" sz="1400" u="sng" dirty="0" smtClean="0">
                <a:hlinkClick r:id="rId7"/>
              </a:rPr>
              <a:t>http://www.xrest.ru/images/collection/00919/774/original.jpg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Иглы - </a:t>
            </a:r>
            <a:r>
              <a:rPr lang="ru-RU" sz="1400" u="sng" dirty="0" smtClean="0">
                <a:hlinkClick r:id="rId8"/>
              </a:rPr>
              <a:t>http://i044.radikal.ru/0804/45/549744354f6c.png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Жираф - </a:t>
            </a:r>
            <a:r>
              <a:rPr lang="ru-RU" sz="1400" u="sng" dirty="0" smtClean="0">
                <a:hlinkClick r:id="rId9"/>
              </a:rPr>
              <a:t>http://s004.radikal.ru/i208/1010/35/ba6d123e8a91.png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Тигр - </a:t>
            </a:r>
            <a:r>
              <a:rPr lang="ru-RU" sz="1400" u="sng" dirty="0" smtClean="0">
                <a:hlinkClick r:id="rId10"/>
              </a:rPr>
              <a:t>http://s45.radikal.ru/i109/0901/0b/ae8a8b3f8d28.png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Пингвины - </a:t>
            </a:r>
            <a:r>
              <a:rPr lang="ru-RU" sz="1400" u="sng" dirty="0" smtClean="0">
                <a:hlinkClick r:id="rId11"/>
              </a:rPr>
              <a:t>http://lenagold.ru/fon/clipart/p/ping/pingv11.png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Лиса - </a:t>
            </a:r>
            <a:r>
              <a:rPr lang="ru-RU" sz="1400" u="sng" dirty="0" smtClean="0">
                <a:hlinkClick r:id="rId12"/>
              </a:rPr>
              <a:t>http://r.foto.radikal.ru/0702/24866c8143ae.png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Заяц - </a:t>
            </a:r>
            <a:r>
              <a:rPr lang="ru-RU" sz="1400" u="sng" dirty="0" smtClean="0">
                <a:hlinkClick r:id="rId13"/>
              </a:rPr>
              <a:t>http://lenagold.narod.ru/fon/clipart/z/zay/zajats160.png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Улитка - </a:t>
            </a:r>
            <a:r>
              <a:rPr lang="ru-RU" sz="1400" u="sng" dirty="0" smtClean="0">
                <a:hlinkClick r:id="rId14"/>
              </a:rPr>
              <a:t>http://i009.radikal.ru/0711/6e/c05d1b22a159.png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Цыплёнок - </a:t>
            </a:r>
            <a:r>
              <a:rPr lang="ru-RU" sz="1400" u="sng" dirty="0" smtClean="0">
                <a:hlinkClick r:id="rId15"/>
              </a:rPr>
              <a:t>http://lenagold.narod.ru/fon/clipart/tc/tcip/tsipa61.png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Торт - </a:t>
            </a:r>
            <a:r>
              <a:rPr lang="ru-RU" sz="1400" u="sng" dirty="0" smtClean="0">
                <a:hlinkClick r:id="rId16"/>
              </a:rPr>
              <a:t>http://i030.radikal.ru/0803/39/00cb23a5f4b6.png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Вишня - </a:t>
            </a:r>
            <a:r>
              <a:rPr lang="ru-RU" sz="1400" u="sng" dirty="0" smtClean="0">
                <a:hlinkClick r:id="rId17"/>
              </a:rPr>
              <a:t>http://s39.radikal.ru/i085/0812/2c/6a60a530e8d0.png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Петух - </a:t>
            </a:r>
            <a:r>
              <a:rPr lang="ru-RU" sz="1400" u="sng" dirty="0" smtClean="0">
                <a:hlinkClick r:id="rId18"/>
              </a:rPr>
              <a:t>http://i003.radikal.ru/1010/b1/04d63b47d969.png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hlinkClick r:id="rId19"/>
              </a:rPr>
              <a:t>http://static.dreamstime.com/thumbimg_69/11522179837Pg7ko.jpg</a:t>
            </a:r>
            <a:r>
              <a:rPr lang="ru-RU" sz="1400" dirty="0" smtClean="0"/>
              <a:t> - колокольчик</a:t>
            </a:r>
          </a:p>
          <a:p>
            <a:r>
              <a:rPr lang="ru-RU" sz="1400" u="sng" dirty="0" smtClean="0">
                <a:hlinkClick r:id="rId20"/>
              </a:rPr>
              <a:t>http://us.cdn3.123rf.com/168nwm/yayayoy/yayayoy1009/yayayoy100900041/7821305-n-n-n-----n-n---nfn.jpg</a:t>
            </a:r>
            <a:r>
              <a:rPr lang="ru-RU" sz="1400" dirty="0" smtClean="0"/>
              <a:t> </a:t>
            </a:r>
          </a:p>
          <a:p>
            <a:pPr>
              <a:buFontTx/>
              <a:buChar char="-"/>
            </a:pPr>
            <a:r>
              <a:rPr lang="ru-RU" sz="1400" dirty="0" smtClean="0"/>
              <a:t>Смайлик</a:t>
            </a:r>
          </a:p>
          <a:p>
            <a:r>
              <a:rPr lang="en-US" sz="1400" dirty="0" smtClean="0">
                <a:hlinkClick r:id="rId21"/>
              </a:rPr>
              <a:t>http://www.youtube.com/watch?v=iC6IgleKfX4</a:t>
            </a:r>
            <a:r>
              <a:rPr lang="ru-RU" sz="1400" dirty="0" smtClean="0"/>
              <a:t> - мультфильм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355976" y="5949280"/>
            <a:ext cx="720080" cy="53836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91680" y="1124744"/>
            <a:ext cx="720080" cy="1368152"/>
            <a:chOff x="2483768" y="4221088"/>
            <a:chExt cx="720080" cy="13681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92080" y="1052736"/>
            <a:ext cx="720080" cy="1440160"/>
            <a:chOff x="5220072" y="4149080"/>
            <a:chExt cx="720080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91680" y="2780928"/>
            <a:ext cx="720080" cy="1368152"/>
            <a:chOff x="60841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49188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2708920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43808" y="54868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Условные обозначения: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268760"/>
            <a:ext cx="190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924944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11967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9969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01317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гласный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Овал 20">
            <a:hlinkClick r:id="rId4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 descr="a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412776"/>
            <a:ext cx="3672408" cy="2754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04248" y="1340768"/>
            <a:ext cx="720080" cy="1440160"/>
            <a:chOff x="5220072" y="4149080"/>
            <a:chExt cx="720080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7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" name="Рисунок 23" descr="0_a4f85_2e7d3548_X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196752"/>
            <a:ext cx="2912368" cy="2912368"/>
          </a:xfrm>
          <a:prstGeom prst="rect">
            <a:avLst/>
          </a:prstGeom>
        </p:spPr>
      </p:pic>
      <p:grpSp>
        <p:nvGrpSpPr>
          <p:cNvPr id="25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" name="Рисунок 24" descr="funny-animal-pics-iii_screenshot_4739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6"/>
          <a:stretch>
            <a:fillRect/>
          </a:stretch>
        </p:blipFill>
        <p:spPr>
          <a:xfrm>
            <a:off x="3491880" y="1052736"/>
            <a:ext cx="2281233" cy="3273833"/>
          </a:xfrm>
          <a:prstGeom prst="rect">
            <a:avLst/>
          </a:prstGeom>
        </p:spPr>
      </p:pic>
      <p:grpSp>
        <p:nvGrpSpPr>
          <p:cNvPr id="28" name="Группа 15"/>
          <p:cNvGrpSpPr/>
          <p:nvPr/>
        </p:nvGrpSpPr>
        <p:grpSpPr>
          <a:xfrm>
            <a:off x="6372200" y="1484784"/>
            <a:ext cx="720080" cy="1368152"/>
            <a:chOff x="2483768" y="4221088"/>
            <a:chExt cx="720080" cy="136815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2" name="Рисунок 21" descr="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340768"/>
            <a:ext cx="2308473" cy="27303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72200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549744354f6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556792"/>
            <a:ext cx="3573760" cy="22415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868144" y="126876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949280"/>
            <a:ext cx="1944216" cy="43204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Рисунок 19" descr="ba6d123e8a9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268760"/>
            <a:ext cx="815337" cy="2853680"/>
          </a:xfrm>
          <a:prstGeom prst="rect">
            <a:avLst/>
          </a:prstGeom>
        </p:spPr>
      </p:pic>
      <p:grpSp>
        <p:nvGrpSpPr>
          <p:cNvPr id="21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ae8a8b3f8d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340768"/>
            <a:ext cx="1944216" cy="2592288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230</Words>
  <Application>Microsoft Office PowerPoint</Application>
  <PresentationFormat>Экран (4:3)</PresentationFormat>
  <Paragraphs>69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Игра-тренажёр «Узнай звук»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Екатерина</cp:lastModifiedBy>
  <cp:revision>32</cp:revision>
  <dcterms:created xsi:type="dcterms:W3CDTF">2012-06-01T15:05:07Z</dcterms:created>
  <dcterms:modified xsi:type="dcterms:W3CDTF">2017-07-27T06:42:34Z</dcterms:modified>
</cp:coreProperties>
</file>