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32" autoAdjust="0"/>
  </p:normalViewPr>
  <p:slideViewPr>
    <p:cSldViewPr snapToGrid="0">
      <p:cViewPr varScale="1">
        <p:scale>
          <a:sx n="103" d="100"/>
          <a:sy n="103" d="100"/>
        </p:scale>
        <p:origin x="87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146CA7-F77F-46CB-BBB9-5FE8B8036BA0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4B7CDF7-8936-42D3-BDF4-D59DAE52B984}">
      <dgm:prSet phldrT="[Текст]"/>
      <dgm:spPr/>
      <dgm:t>
        <a:bodyPr/>
        <a:lstStyle/>
        <a:p>
          <a:r>
            <a:rPr lang="ru-RU" dirty="0"/>
            <a:t>Внешнее</a:t>
          </a:r>
        </a:p>
      </dgm:t>
    </dgm:pt>
    <dgm:pt modelId="{BB50C15A-C9EF-4A21-8ABF-92781362AA84}" type="parTrans" cxnId="{1D8141CC-EA6B-494B-BC3D-B4BD315D8A97}">
      <dgm:prSet/>
      <dgm:spPr/>
      <dgm:t>
        <a:bodyPr/>
        <a:lstStyle/>
        <a:p>
          <a:endParaRPr lang="ru-RU"/>
        </a:p>
      </dgm:t>
    </dgm:pt>
    <dgm:pt modelId="{B17835E4-A2A7-4CF6-B8A1-BCB25566B816}" type="sibTrans" cxnId="{1D8141CC-EA6B-494B-BC3D-B4BD315D8A97}">
      <dgm:prSet/>
      <dgm:spPr/>
      <dgm:t>
        <a:bodyPr/>
        <a:lstStyle/>
        <a:p>
          <a:endParaRPr lang="ru-RU"/>
        </a:p>
      </dgm:t>
    </dgm:pt>
    <dgm:pt modelId="{D82A8AEF-C698-4F4C-A129-D5BB81220CB9}">
      <dgm:prSet phldrT="[Текст]"/>
      <dgm:spPr/>
      <dgm:t>
        <a:bodyPr/>
        <a:lstStyle/>
        <a:p>
          <a:r>
            <a:rPr lang="ru-RU" dirty="0"/>
            <a:t>ДОУ города</a:t>
          </a:r>
        </a:p>
      </dgm:t>
    </dgm:pt>
    <dgm:pt modelId="{5AC7FCEB-1A87-41B1-8687-7576E534191B}" type="parTrans" cxnId="{A3787E1E-5E42-429E-8DC6-BAC35BB998E3}">
      <dgm:prSet/>
      <dgm:spPr/>
      <dgm:t>
        <a:bodyPr/>
        <a:lstStyle/>
        <a:p>
          <a:endParaRPr lang="ru-RU"/>
        </a:p>
      </dgm:t>
    </dgm:pt>
    <dgm:pt modelId="{694BDC1E-4851-4152-87F8-61A71DBF1ED5}" type="sibTrans" cxnId="{A3787E1E-5E42-429E-8DC6-BAC35BB998E3}">
      <dgm:prSet/>
      <dgm:spPr/>
      <dgm:t>
        <a:bodyPr/>
        <a:lstStyle/>
        <a:p>
          <a:endParaRPr lang="ru-RU"/>
        </a:p>
      </dgm:t>
    </dgm:pt>
    <dgm:pt modelId="{51AA0573-35D6-408A-B505-A13EDE25E3BD}">
      <dgm:prSet phldrT="[Текст]"/>
      <dgm:spPr/>
      <dgm:t>
        <a:bodyPr/>
        <a:lstStyle/>
        <a:p>
          <a:r>
            <a:rPr lang="ru-RU" dirty="0"/>
            <a:t>Социальные партнеры</a:t>
          </a:r>
        </a:p>
      </dgm:t>
    </dgm:pt>
    <dgm:pt modelId="{EF6DF36F-172D-41D1-94FF-E9225D5E3FAF}" type="parTrans" cxnId="{334FEA23-CD71-4F2E-88AE-4D7821C8E881}">
      <dgm:prSet/>
      <dgm:spPr/>
      <dgm:t>
        <a:bodyPr/>
        <a:lstStyle/>
        <a:p>
          <a:endParaRPr lang="ru-RU"/>
        </a:p>
      </dgm:t>
    </dgm:pt>
    <dgm:pt modelId="{AC9D7D80-8BE2-4FAB-991B-C8D21CCCA761}" type="sibTrans" cxnId="{334FEA23-CD71-4F2E-88AE-4D7821C8E881}">
      <dgm:prSet/>
      <dgm:spPr/>
      <dgm:t>
        <a:bodyPr/>
        <a:lstStyle/>
        <a:p>
          <a:endParaRPr lang="ru-RU"/>
        </a:p>
      </dgm:t>
    </dgm:pt>
    <dgm:pt modelId="{88D180BB-EE18-4550-B818-381D3BB679D6}">
      <dgm:prSet phldrT="[Текст]"/>
      <dgm:spPr/>
      <dgm:t>
        <a:bodyPr/>
        <a:lstStyle/>
        <a:p>
          <a:r>
            <a:rPr lang="ru-RU" dirty="0"/>
            <a:t>Внутреннее</a:t>
          </a:r>
        </a:p>
      </dgm:t>
    </dgm:pt>
    <dgm:pt modelId="{13EA53D8-9A03-4CE3-AAC9-BBBD3A013769}" type="parTrans" cxnId="{32933C04-DC9A-416A-A444-C383570C1517}">
      <dgm:prSet/>
      <dgm:spPr/>
      <dgm:t>
        <a:bodyPr/>
        <a:lstStyle/>
        <a:p>
          <a:endParaRPr lang="ru-RU"/>
        </a:p>
      </dgm:t>
    </dgm:pt>
    <dgm:pt modelId="{EE3307A9-DE25-4178-83F3-4B89F1748DE3}" type="sibTrans" cxnId="{32933C04-DC9A-416A-A444-C383570C1517}">
      <dgm:prSet/>
      <dgm:spPr/>
      <dgm:t>
        <a:bodyPr/>
        <a:lstStyle/>
        <a:p>
          <a:endParaRPr lang="ru-RU"/>
        </a:p>
      </dgm:t>
    </dgm:pt>
    <dgm:pt modelId="{EF2E47E9-FC17-4DAE-B0FD-3FF9B05D3021}">
      <dgm:prSet phldrT="[Текст]"/>
      <dgm:spPr/>
      <dgm:t>
        <a:bodyPr/>
        <a:lstStyle/>
        <a:p>
          <a:r>
            <a:rPr lang="ru-RU" dirty="0"/>
            <a:t>Педагоги</a:t>
          </a:r>
        </a:p>
      </dgm:t>
    </dgm:pt>
    <dgm:pt modelId="{B5170F43-5CFC-4913-9CDC-32D9F36C6F94}" type="parTrans" cxnId="{2F47891D-EA8B-42C5-B889-11E4907CB884}">
      <dgm:prSet/>
      <dgm:spPr/>
      <dgm:t>
        <a:bodyPr/>
        <a:lstStyle/>
        <a:p>
          <a:endParaRPr lang="ru-RU"/>
        </a:p>
      </dgm:t>
    </dgm:pt>
    <dgm:pt modelId="{6FE927B7-8F1E-4C28-8578-84ADE0DE95BE}" type="sibTrans" cxnId="{2F47891D-EA8B-42C5-B889-11E4907CB884}">
      <dgm:prSet/>
      <dgm:spPr/>
      <dgm:t>
        <a:bodyPr/>
        <a:lstStyle/>
        <a:p>
          <a:endParaRPr lang="ru-RU"/>
        </a:p>
      </dgm:t>
    </dgm:pt>
    <dgm:pt modelId="{04F19FBC-EDBC-47EC-9DE7-5FE2F1CFAF81}">
      <dgm:prSet phldrT="[Текст]"/>
      <dgm:spPr/>
      <dgm:t>
        <a:bodyPr/>
        <a:lstStyle/>
        <a:p>
          <a:r>
            <a:rPr lang="ru-RU" dirty="0"/>
            <a:t>Родительская общественность</a:t>
          </a:r>
        </a:p>
      </dgm:t>
    </dgm:pt>
    <dgm:pt modelId="{007BDAD0-7C0E-4310-885E-40515F0E3866}" type="parTrans" cxnId="{0C160C8E-5E3C-4279-BD3F-4FBA70D1D06C}">
      <dgm:prSet/>
      <dgm:spPr/>
      <dgm:t>
        <a:bodyPr/>
        <a:lstStyle/>
        <a:p>
          <a:endParaRPr lang="ru-RU"/>
        </a:p>
      </dgm:t>
    </dgm:pt>
    <dgm:pt modelId="{886B49F4-5430-40BC-9181-8173182F6E2A}" type="sibTrans" cxnId="{0C160C8E-5E3C-4279-BD3F-4FBA70D1D06C}">
      <dgm:prSet/>
      <dgm:spPr/>
      <dgm:t>
        <a:bodyPr/>
        <a:lstStyle/>
        <a:p>
          <a:endParaRPr lang="ru-RU"/>
        </a:p>
      </dgm:t>
    </dgm:pt>
    <dgm:pt modelId="{90E31ED2-3302-430B-B6B5-58DC29954353}" type="pres">
      <dgm:prSet presAssocID="{CB146CA7-F77F-46CB-BBB9-5FE8B8036BA0}" presName="Name0" presStyleCnt="0">
        <dgm:presLayoutVars>
          <dgm:dir/>
          <dgm:animLvl val="lvl"/>
          <dgm:resizeHandles val="exact"/>
        </dgm:presLayoutVars>
      </dgm:prSet>
      <dgm:spPr/>
    </dgm:pt>
    <dgm:pt modelId="{220C859E-9D55-46E7-BEC5-B8E4E2D762D1}" type="pres">
      <dgm:prSet presAssocID="{B4B7CDF7-8936-42D3-BDF4-D59DAE52B984}" presName="composite" presStyleCnt="0"/>
      <dgm:spPr/>
    </dgm:pt>
    <dgm:pt modelId="{407A4727-F956-4DEF-A684-EC2B6E8D902E}" type="pres">
      <dgm:prSet presAssocID="{B4B7CDF7-8936-42D3-BDF4-D59DAE52B984}" presName="parTx" presStyleLbl="alignNode1" presStyleIdx="0" presStyleCnt="2" custLinFactNeighborX="-2689" custLinFactNeighborY="-5556">
        <dgm:presLayoutVars>
          <dgm:chMax val="0"/>
          <dgm:chPref val="0"/>
          <dgm:bulletEnabled val="1"/>
        </dgm:presLayoutVars>
      </dgm:prSet>
      <dgm:spPr/>
    </dgm:pt>
    <dgm:pt modelId="{747C9AFA-7F01-4B6B-AF1B-5384A4753933}" type="pres">
      <dgm:prSet presAssocID="{B4B7CDF7-8936-42D3-BDF4-D59DAE52B984}" presName="desTx" presStyleLbl="alignAccFollowNode1" presStyleIdx="0" presStyleCnt="2">
        <dgm:presLayoutVars>
          <dgm:bulletEnabled val="1"/>
        </dgm:presLayoutVars>
      </dgm:prSet>
      <dgm:spPr/>
    </dgm:pt>
    <dgm:pt modelId="{C4D32EE1-7881-4558-BE31-12496969CC27}" type="pres">
      <dgm:prSet presAssocID="{B17835E4-A2A7-4CF6-B8A1-BCB25566B816}" presName="space" presStyleCnt="0"/>
      <dgm:spPr/>
    </dgm:pt>
    <dgm:pt modelId="{8ABFE11A-E2C7-478A-997D-66A9473D0BA9}" type="pres">
      <dgm:prSet presAssocID="{88D180BB-EE18-4550-B818-381D3BB679D6}" presName="composite" presStyleCnt="0"/>
      <dgm:spPr/>
    </dgm:pt>
    <dgm:pt modelId="{DB692469-1E45-4643-86C0-F79920EF6E10}" type="pres">
      <dgm:prSet presAssocID="{88D180BB-EE18-4550-B818-381D3BB679D6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B5BB57C6-A0B4-4C70-8724-3DC71AAD5742}" type="pres">
      <dgm:prSet presAssocID="{88D180BB-EE18-4550-B818-381D3BB679D6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32933C04-DC9A-416A-A444-C383570C1517}" srcId="{CB146CA7-F77F-46CB-BBB9-5FE8B8036BA0}" destId="{88D180BB-EE18-4550-B818-381D3BB679D6}" srcOrd="1" destOrd="0" parTransId="{13EA53D8-9A03-4CE3-AAC9-BBBD3A013769}" sibTransId="{EE3307A9-DE25-4178-83F3-4B89F1748DE3}"/>
    <dgm:cxn modelId="{B543A907-288C-4A11-B111-0A7483023C86}" type="presOf" srcId="{D82A8AEF-C698-4F4C-A129-D5BB81220CB9}" destId="{747C9AFA-7F01-4B6B-AF1B-5384A4753933}" srcOrd="0" destOrd="0" presId="urn:microsoft.com/office/officeart/2005/8/layout/hList1"/>
    <dgm:cxn modelId="{2F47891D-EA8B-42C5-B889-11E4907CB884}" srcId="{88D180BB-EE18-4550-B818-381D3BB679D6}" destId="{EF2E47E9-FC17-4DAE-B0FD-3FF9B05D3021}" srcOrd="0" destOrd="0" parTransId="{B5170F43-5CFC-4913-9CDC-32D9F36C6F94}" sibTransId="{6FE927B7-8F1E-4C28-8578-84ADE0DE95BE}"/>
    <dgm:cxn modelId="{A3787E1E-5E42-429E-8DC6-BAC35BB998E3}" srcId="{B4B7CDF7-8936-42D3-BDF4-D59DAE52B984}" destId="{D82A8AEF-C698-4F4C-A129-D5BB81220CB9}" srcOrd="0" destOrd="0" parTransId="{5AC7FCEB-1A87-41B1-8687-7576E534191B}" sibTransId="{694BDC1E-4851-4152-87F8-61A71DBF1ED5}"/>
    <dgm:cxn modelId="{334FEA23-CD71-4F2E-88AE-4D7821C8E881}" srcId="{B4B7CDF7-8936-42D3-BDF4-D59DAE52B984}" destId="{51AA0573-35D6-408A-B505-A13EDE25E3BD}" srcOrd="1" destOrd="0" parTransId="{EF6DF36F-172D-41D1-94FF-E9225D5E3FAF}" sibTransId="{AC9D7D80-8BE2-4FAB-991B-C8D21CCCA761}"/>
    <dgm:cxn modelId="{593E1C41-7476-4F26-8D98-4F74D191CC1C}" type="presOf" srcId="{51AA0573-35D6-408A-B505-A13EDE25E3BD}" destId="{747C9AFA-7F01-4B6B-AF1B-5384A4753933}" srcOrd="0" destOrd="1" presId="urn:microsoft.com/office/officeart/2005/8/layout/hList1"/>
    <dgm:cxn modelId="{5ABFA981-BC02-46E1-95A6-BA3FC2215747}" type="presOf" srcId="{B4B7CDF7-8936-42D3-BDF4-D59DAE52B984}" destId="{407A4727-F956-4DEF-A684-EC2B6E8D902E}" srcOrd="0" destOrd="0" presId="urn:microsoft.com/office/officeart/2005/8/layout/hList1"/>
    <dgm:cxn modelId="{0C160C8E-5E3C-4279-BD3F-4FBA70D1D06C}" srcId="{88D180BB-EE18-4550-B818-381D3BB679D6}" destId="{04F19FBC-EDBC-47EC-9DE7-5FE2F1CFAF81}" srcOrd="1" destOrd="0" parTransId="{007BDAD0-7C0E-4310-885E-40515F0E3866}" sibTransId="{886B49F4-5430-40BC-9181-8173182F6E2A}"/>
    <dgm:cxn modelId="{4D0B799B-7174-4AC8-ACF6-3313EB41E48A}" type="presOf" srcId="{88D180BB-EE18-4550-B818-381D3BB679D6}" destId="{DB692469-1E45-4643-86C0-F79920EF6E10}" srcOrd="0" destOrd="0" presId="urn:microsoft.com/office/officeart/2005/8/layout/hList1"/>
    <dgm:cxn modelId="{71B9009F-E03E-4FE2-B54D-418F3340A6DE}" type="presOf" srcId="{EF2E47E9-FC17-4DAE-B0FD-3FF9B05D3021}" destId="{B5BB57C6-A0B4-4C70-8724-3DC71AAD5742}" srcOrd="0" destOrd="0" presId="urn:microsoft.com/office/officeart/2005/8/layout/hList1"/>
    <dgm:cxn modelId="{1006E2B7-C3D3-4646-89BC-BC1CB2D0D643}" type="presOf" srcId="{CB146CA7-F77F-46CB-BBB9-5FE8B8036BA0}" destId="{90E31ED2-3302-430B-B6B5-58DC29954353}" srcOrd="0" destOrd="0" presId="urn:microsoft.com/office/officeart/2005/8/layout/hList1"/>
    <dgm:cxn modelId="{1D8141CC-EA6B-494B-BC3D-B4BD315D8A97}" srcId="{CB146CA7-F77F-46CB-BBB9-5FE8B8036BA0}" destId="{B4B7CDF7-8936-42D3-BDF4-D59DAE52B984}" srcOrd="0" destOrd="0" parTransId="{BB50C15A-C9EF-4A21-8ABF-92781362AA84}" sibTransId="{B17835E4-A2A7-4CF6-B8A1-BCB25566B816}"/>
    <dgm:cxn modelId="{08D798F5-BCAB-422C-BB84-2140D0F7F0E9}" type="presOf" srcId="{04F19FBC-EDBC-47EC-9DE7-5FE2F1CFAF81}" destId="{B5BB57C6-A0B4-4C70-8724-3DC71AAD5742}" srcOrd="0" destOrd="1" presId="urn:microsoft.com/office/officeart/2005/8/layout/hList1"/>
    <dgm:cxn modelId="{E083EA2A-D48E-4B67-9B36-673384B3B5AC}" type="presParOf" srcId="{90E31ED2-3302-430B-B6B5-58DC29954353}" destId="{220C859E-9D55-46E7-BEC5-B8E4E2D762D1}" srcOrd="0" destOrd="0" presId="urn:microsoft.com/office/officeart/2005/8/layout/hList1"/>
    <dgm:cxn modelId="{B0F9648A-D306-44BE-B931-581B4EC16FE9}" type="presParOf" srcId="{220C859E-9D55-46E7-BEC5-B8E4E2D762D1}" destId="{407A4727-F956-4DEF-A684-EC2B6E8D902E}" srcOrd="0" destOrd="0" presId="urn:microsoft.com/office/officeart/2005/8/layout/hList1"/>
    <dgm:cxn modelId="{447D6849-CD55-4214-89EE-37D08C591B59}" type="presParOf" srcId="{220C859E-9D55-46E7-BEC5-B8E4E2D762D1}" destId="{747C9AFA-7F01-4B6B-AF1B-5384A4753933}" srcOrd="1" destOrd="0" presId="urn:microsoft.com/office/officeart/2005/8/layout/hList1"/>
    <dgm:cxn modelId="{6F9D5970-06EB-49B4-A18C-5BD9269FB7D3}" type="presParOf" srcId="{90E31ED2-3302-430B-B6B5-58DC29954353}" destId="{C4D32EE1-7881-4558-BE31-12496969CC27}" srcOrd="1" destOrd="0" presId="urn:microsoft.com/office/officeart/2005/8/layout/hList1"/>
    <dgm:cxn modelId="{23A97BA6-2407-480A-9013-3CEFBA85C778}" type="presParOf" srcId="{90E31ED2-3302-430B-B6B5-58DC29954353}" destId="{8ABFE11A-E2C7-478A-997D-66A9473D0BA9}" srcOrd="2" destOrd="0" presId="urn:microsoft.com/office/officeart/2005/8/layout/hList1"/>
    <dgm:cxn modelId="{44E4DBD1-9BF2-4496-832F-5E11388D7697}" type="presParOf" srcId="{8ABFE11A-E2C7-478A-997D-66A9473D0BA9}" destId="{DB692469-1E45-4643-86C0-F79920EF6E10}" srcOrd="0" destOrd="0" presId="urn:microsoft.com/office/officeart/2005/8/layout/hList1"/>
    <dgm:cxn modelId="{71B52D1F-9FC4-4966-8DF9-1785E07F5945}" type="presParOf" srcId="{8ABFE11A-E2C7-478A-997D-66A9473D0BA9}" destId="{B5BB57C6-A0B4-4C70-8724-3DC71AAD574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D6F6EE7-5B12-4D83-9C84-842C9123A0F9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B49557-F9CC-4D54-A253-3C7839EC3337}">
      <dgm:prSet phldrT="[Текст]"/>
      <dgm:spPr/>
      <dgm:t>
        <a:bodyPr/>
        <a:lstStyle/>
        <a:p>
          <a:r>
            <a:rPr lang="ru-RU" dirty="0"/>
            <a:t>Педагог</a:t>
          </a:r>
        </a:p>
      </dgm:t>
    </dgm:pt>
    <dgm:pt modelId="{A90743CC-1C91-4D1D-AE92-2B366A282A9E}" type="parTrans" cxnId="{C0609F4D-75E5-4605-A4E3-EC6DB6AD5B23}">
      <dgm:prSet/>
      <dgm:spPr/>
      <dgm:t>
        <a:bodyPr/>
        <a:lstStyle/>
        <a:p>
          <a:endParaRPr lang="ru-RU"/>
        </a:p>
      </dgm:t>
    </dgm:pt>
    <dgm:pt modelId="{CA3016E8-896D-4AAE-B8B1-DED001089E19}" type="sibTrans" cxnId="{C0609F4D-75E5-4605-A4E3-EC6DB6AD5B23}">
      <dgm:prSet/>
      <dgm:spPr/>
      <dgm:t>
        <a:bodyPr/>
        <a:lstStyle/>
        <a:p>
          <a:endParaRPr lang="ru-RU"/>
        </a:p>
      </dgm:t>
    </dgm:pt>
    <dgm:pt modelId="{B2F84A8A-ABD2-4091-80B0-878485293413}">
      <dgm:prSet phldrT="[Текст]"/>
      <dgm:spPr/>
      <dgm:t>
        <a:bodyPr/>
        <a:lstStyle/>
        <a:p>
          <a:r>
            <a:rPr lang="ru-RU" dirty="0"/>
            <a:t>Педагог</a:t>
          </a:r>
        </a:p>
      </dgm:t>
    </dgm:pt>
    <dgm:pt modelId="{762EA5D0-88A3-409A-AF3A-91542C04A757}" type="parTrans" cxnId="{08E9CEAD-BAAC-4DB7-AA56-868EB828F21B}">
      <dgm:prSet/>
      <dgm:spPr/>
      <dgm:t>
        <a:bodyPr/>
        <a:lstStyle/>
        <a:p>
          <a:endParaRPr lang="ru-RU"/>
        </a:p>
      </dgm:t>
    </dgm:pt>
    <dgm:pt modelId="{DCEBFA03-ADF7-4423-8703-44C78B37F1B8}" type="sibTrans" cxnId="{08E9CEAD-BAAC-4DB7-AA56-868EB828F21B}">
      <dgm:prSet/>
      <dgm:spPr/>
      <dgm:t>
        <a:bodyPr/>
        <a:lstStyle/>
        <a:p>
          <a:endParaRPr lang="ru-RU"/>
        </a:p>
      </dgm:t>
    </dgm:pt>
    <dgm:pt modelId="{869B70E1-239E-4F79-B629-1482BB150ED4}">
      <dgm:prSet phldrT="[Текст]"/>
      <dgm:spPr/>
      <dgm:t>
        <a:bodyPr/>
        <a:lstStyle/>
        <a:p>
          <a:r>
            <a:rPr lang="ru-RU" dirty="0"/>
            <a:t>Родители</a:t>
          </a:r>
        </a:p>
      </dgm:t>
    </dgm:pt>
    <dgm:pt modelId="{09A972A1-EDCF-4BC7-81CB-07E24D850714}" type="parTrans" cxnId="{E76AA890-1F0E-438A-A311-2EC74677E3B7}">
      <dgm:prSet/>
      <dgm:spPr/>
      <dgm:t>
        <a:bodyPr/>
        <a:lstStyle/>
        <a:p>
          <a:endParaRPr lang="ru-RU"/>
        </a:p>
      </dgm:t>
    </dgm:pt>
    <dgm:pt modelId="{6BDDDA49-B4AF-4041-81C8-D616E85CB228}" type="sibTrans" cxnId="{E76AA890-1F0E-438A-A311-2EC74677E3B7}">
      <dgm:prSet/>
      <dgm:spPr/>
      <dgm:t>
        <a:bodyPr/>
        <a:lstStyle/>
        <a:p>
          <a:endParaRPr lang="ru-RU"/>
        </a:p>
      </dgm:t>
    </dgm:pt>
    <dgm:pt modelId="{314BC443-C02E-462F-9C00-75FCCF872B54}" type="pres">
      <dgm:prSet presAssocID="{FD6F6EE7-5B12-4D83-9C84-842C9123A0F9}" presName="cycle" presStyleCnt="0">
        <dgm:presLayoutVars>
          <dgm:dir/>
          <dgm:resizeHandles val="exact"/>
        </dgm:presLayoutVars>
      </dgm:prSet>
      <dgm:spPr/>
    </dgm:pt>
    <dgm:pt modelId="{32D222A9-122B-4AB6-9609-AADED5B451AB}" type="pres">
      <dgm:prSet presAssocID="{BFB49557-F9CC-4D54-A253-3C7839EC3337}" presName="node" presStyleLbl="node1" presStyleIdx="0" presStyleCnt="3">
        <dgm:presLayoutVars>
          <dgm:bulletEnabled val="1"/>
        </dgm:presLayoutVars>
      </dgm:prSet>
      <dgm:spPr/>
    </dgm:pt>
    <dgm:pt modelId="{E6C864AD-F333-4783-B95C-C0D2A20FDB11}" type="pres">
      <dgm:prSet presAssocID="{BFB49557-F9CC-4D54-A253-3C7839EC3337}" presName="spNode" presStyleCnt="0"/>
      <dgm:spPr/>
    </dgm:pt>
    <dgm:pt modelId="{58EF32F8-9C00-4C61-BA62-71B3A8D36335}" type="pres">
      <dgm:prSet presAssocID="{CA3016E8-896D-4AAE-B8B1-DED001089E19}" presName="sibTrans" presStyleLbl="sibTrans1D1" presStyleIdx="0" presStyleCnt="3"/>
      <dgm:spPr/>
    </dgm:pt>
    <dgm:pt modelId="{33D83EF1-512D-43C2-A589-F04D01CF2749}" type="pres">
      <dgm:prSet presAssocID="{B2F84A8A-ABD2-4091-80B0-878485293413}" presName="node" presStyleLbl="node1" presStyleIdx="1" presStyleCnt="3">
        <dgm:presLayoutVars>
          <dgm:bulletEnabled val="1"/>
        </dgm:presLayoutVars>
      </dgm:prSet>
      <dgm:spPr/>
    </dgm:pt>
    <dgm:pt modelId="{B96C8AB3-F284-4AF8-BE28-B991112B2578}" type="pres">
      <dgm:prSet presAssocID="{B2F84A8A-ABD2-4091-80B0-878485293413}" presName="spNode" presStyleCnt="0"/>
      <dgm:spPr/>
    </dgm:pt>
    <dgm:pt modelId="{2207EC96-2E62-498C-A0B8-F06C88E1EABC}" type="pres">
      <dgm:prSet presAssocID="{DCEBFA03-ADF7-4423-8703-44C78B37F1B8}" presName="sibTrans" presStyleLbl="sibTrans1D1" presStyleIdx="1" presStyleCnt="3"/>
      <dgm:spPr/>
    </dgm:pt>
    <dgm:pt modelId="{B860146B-30F0-424F-B6B2-303071ABBC2A}" type="pres">
      <dgm:prSet presAssocID="{869B70E1-239E-4F79-B629-1482BB150ED4}" presName="node" presStyleLbl="node1" presStyleIdx="2" presStyleCnt="3">
        <dgm:presLayoutVars>
          <dgm:bulletEnabled val="1"/>
        </dgm:presLayoutVars>
      </dgm:prSet>
      <dgm:spPr/>
    </dgm:pt>
    <dgm:pt modelId="{081E7F51-3B45-4E41-A773-19E88B310F94}" type="pres">
      <dgm:prSet presAssocID="{869B70E1-239E-4F79-B629-1482BB150ED4}" presName="spNode" presStyleCnt="0"/>
      <dgm:spPr/>
    </dgm:pt>
    <dgm:pt modelId="{589791B6-D6C8-4537-AF74-FEE5FF3E2917}" type="pres">
      <dgm:prSet presAssocID="{6BDDDA49-B4AF-4041-81C8-D616E85CB228}" presName="sibTrans" presStyleLbl="sibTrans1D1" presStyleIdx="2" presStyleCnt="3"/>
      <dgm:spPr/>
    </dgm:pt>
  </dgm:ptLst>
  <dgm:cxnLst>
    <dgm:cxn modelId="{36AF8622-F340-41C9-8131-252A166AA1CC}" type="presOf" srcId="{FD6F6EE7-5B12-4D83-9C84-842C9123A0F9}" destId="{314BC443-C02E-462F-9C00-75FCCF872B54}" srcOrd="0" destOrd="0" presId="urn:microsoft.com/office/officeart/2005/8/layout/cycle6"/>
    <dgm:cxn modelId="{77AF2138-F1AE-4454-8A6D-576D95100D66}" type="presOf" srcId="{869B70E1-239E-4F79-B629-1482BB150ED4}" destId="{B860146B-30F0-424F-B6B2-303071ABBC2A}" srcOrd="0" destOrd="0" presId="urn:microsoft.com/office/officeart/2005/8/layout/cycle6"/>
    <dgm:cxn modelId="{C0609F4D-75E5-4605-A4E3-EC6DB6AD5B23}" srcId="{FD6F6EE7-5B12-4D83-9C84-842C9123A0F9}" destId="{BFB49557-F9CC-4D54-A253-3C7839EC3337}" srcOrd="0" destOrd="0" parTransId="{A90743CC-1C91-4D1D-AE92-2B366A282A9E}" sibTransId="{CA3016E8-896D-4AAE-B8B1-DED001089E19}"/>
    <dgm:cxn modelId="{760B0E4E-4CCA-4C28-BA2D-C74356529F73}" type="presOf" srcId="{DCEBFA03-ADF7-4423-8703-44C78B37F1B8}" destId="{2207EC96-2E62-498C-A0B8-F06C88E1EABC}" srcOrd="0" destOrd="0" presId="urn:microsoft.com/office/officeart/2005/8/layout/cycle6"/>
    <dgm:cxn modelId="{F04B8B5A-1097-4B7C-8A4A-690E41C91394}" type="presOf" srcId="{B2F84A8A-ABD2-4091-80B0-878485293413}" destId="{33D83EF1-512D-43C2-A589-F04D01CF2749}" srcOrd="0" destOrd="0" presId="urn:microsoft.com/office/officeart/2005/8/layout/cycle6"/>
    <dgm:cxn modelId="{E76AA890-1F0E-438A-A311-2EC74677E3B7}" srcId="{FD6F6EE7-5B12-4D83-9C84-842C9123A0F9}" destId="{869B70E1-239E-4F79-B629-1482BB150ED4}" srcOrd="2" destOrd="0" parTransId="{09A972A1-EDCF-4BC7-81CB-07E24D850714}" sibTransId="{6BDDDA49-B4AF-4041-81C8-D616E85CB228}"/>
    <dgm:cxn modelId="{3831FF9B-A217-4C66-A627-1638B373F3BE}" type="presOf" srcId="{6BDDDA49-B4AF-4041-81C8-D616E85CB228}" destId="{589791B6-D6C8-4537-AF74-FEE5FF3E2917}" srcOrd="0" destOrd="0" presId="urn:microsoft.com/office/officeart/2005/8/layout/cycle6"/>
    <dgm:cxn modelId="{08E9CEAD-BAAC-4DB7-AA56-868EB828F21B}" srcId="{FD6F6EE7-5B12-4D83-9C84-842C9123A0F9}" destId="{B2F84A8A-ABD2-4091-80B0-878485293413}" srcOrd="1" destOrd="0" parTransId="{762EA5D0-88A3-409A-AF3A-91542C04A757}" sibTransId="{DCEBFA03-ADF7-4423-8703-44C78B37F1B8}"/>
    <dgm:cxn modelId="{9ADBC0EB-2566-4577-8551-94F3A835740F}" type="presOf" srcId="{CA3016E8-896D-4AAE-B8B1-DED001089E19}" destId="{58EF32F8-9C00-4C61-BA62-71B3A8D36335}" srcOrd="0" destOrd="0" presId="urn:microsoft.com/office/officeart/2005/8/layout/cycle6"/>
    <dgm:cxn modelId="{D50AEBF8-7321-4E47-B0C2-2E3D525C8216}" type="presOf" srcId="{BFB49557-F9CC-4D54-A253-3C7839EC3337}" destId="{32D222A9-122B-4AB6-9609-AADED5B451AB}" srcOrd="0" destOrd="0" presId="urn:microsoft.com/office/officeart/2005/8/layout/cycle6"/>
    <dgm:cxn modelId="{763DCFD3-0C3C-4971-8001-4D3FA7981CE1}" type="presParOf" srcId="{314BC443-C02E-462F-9C00-75FCCF872B54}" destId="{32D222A9-122B-4AB6-9609-AADED5B451AB}" srcOrd="0" destOrd="0" presId="urn:microsoft.com/office/officeart/2005/8/layout/cycle6"/>
    <dgm:cxn modelId="{6BF0E33A-9E3E-4A0A-A024-D730E5543BBB}" type="presParOf" srcId="{314BC443-C02E-462F-9C00-75FCCF872B54}" destId="{E6C864AD-F333-4783-B95C-C0D2A20FDB11}" srcOrd="1" destOrd="0" presId="urn:microsoft.com/office/officeart/2005/8/layout/cycle6"/>
    <dgm:cxn modelId="{C34A387D-A9EA-4132-B56C-20D2D128ED7E}" type="presParOf" srcId="{314BC443-C02E-462F-9C00-75FCCF872B54}" destId="{58EF32F8-9C00-4C61-BA62-71B3A8D36335}" srcOrd="2" destOrd="0" presId="urn:microsoft.com/office/officeart/2005/8/layout/cycle6"/>
    <dgm:cxn modelId="{47E43354-6F46-4024-B3DE-64622C80E435}" type="presParOf" srcId="{314BC443-C02E-462F-9C00-75FCCF872B54}" destId="{33D83EF1-512D-43C2-A589-F04D01CF2749}" srcOrd="3" destOrd="0" presId="urn:microsoft.com/office/officeart/2005/8/layout/cycle6"/>
    <dgm:cxn modelId="{52703230-0929-4370-B3EA-626642048B41}" type="presParOf" srcId="{314BC443-C02E-462F-9C00-75FCCF872B54}" destId="{B96C8AB3-F284-4AF8-BE28-B991112B2578}" srcOrd="4" destOrd="0" presId="urn:microsoft.com/office/officeart/2005/8/layout/cycle6"/>
    <dgm:cxn modelId="{685AE82F-6768-40B3-AA32-E8B3706E4809}" type="presParOf" srcId="{314BC443-C02E-462F-9C00-75FCCF872B54}" destId="{2207EC96-2E62-498C-A0B8-F06C88E1EABC}" srcOrd="5" destOrd="0" presId="urn:microsoft.com/office/officeart/2005/8/layout/cycle6"/>
    <dgm:cxn modelId="{28951DD8-0E08-4291-B844-7004AE9104EA}" type="presParOf" srcId="{314BC443-C02E-462F-9C00-75FCCF872B54}" destId="{B860146B-30F0-424F-B6B2-303071ABBC2A}" srcOrd="6" destOrd="0" presId="urn:microsoft.com/office/officeart/2005/8/layout/cycle6"/>
    <dgm:cxn modelId="{5F2741EC-954F-4B55-B9EC-61045D99CB35}" type="presParOf" srcId="{314BC443-C02E-462F-9C00-75FCCF872B54}" destId="{081E7F51-3B45-4E41-A773-19E88B310F94}" srcOrd="7" destOrd="0" presId="urn:microsoft.com/office/officeart/2005/8/layout/cycle6"/>
    <dgm:cxn modelId="{3767CAF3-2DBB-4E80-868E-CE9C63AB660B}" type="presParOf" srcId="{314BC443-C02E-462F-9C00-75FCCF872B54}" destId="{589791B6-D6C8-4537-AF74-FEE5FF3E2917}" srcOrd="8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7A4727-F956-4DEF-A684-EC2B6E8D902E}">
      <dsp:nvSpPr>
        <dsp:cNvPr id="0" name=""/>
        <dsp:cNvSpPr/>
      </dsp:nvSpPr>
      <dsp:spPr>
        <a:xfrm>
          <a:off x="0" y="301007"/>
          <a:ext cx="5099237" cy="1152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162560" rIns="284480" bIns="16256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000" kern="1200" dirty="0"/>
            <a:t>Внешнее</a:t>
          </a:r>
        </a:p>
      </dsp:txBody>
      <dsp:txXfrm>
        <a:off x="0" y="301007"/>
        <a:ext cx="5099237" cy="1152000"/>
      </dsp:txXfrm>
    </dsp:sp>
    <dsp:sp modelId="{747C9AFA-7F01-4B6B-AF1B-5384A4753933}">
      <dsp:nvSpPr>
        <dsp:cNvPr id="0" name=""/>
        <dsp:cNvSpPr/>
      </dsp:nvSpPr>
      <dsp:spPr>
        <a:xfrm>
          <a:off x="53" y="1517012"/>
          <a:ext cx="5099237" cy="23057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84480" bIns="320040" numCol="1" spcCol="1270" anchor="t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4000" kern="1200" dirty="0"/>
            <a:t>ДОУ города</a:t>
          </a:r>
        </a:p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4000" kern="1200" dirty="0"/>
            <a:t>Социальные партнеры</a:t>
          </a:r>
        </a:p>
      </dsp:txBody>
      <dsp:txXfrm>
        <a:off x="53" y="1517012"/>
        <a:ext cx="5099237" cy="2305799"/>
      </dsp:txXfrm>
    </dsp:sp>
    <dsp:sp modelId="{DB692469-1E45-4643-86C0-F79920EF6E10}">
      <dsp:nvSpPr>
        <dsp:cNvPr id="0" name=""/>
        <dsp:cNvSpPr/>
      </dsp:nvSpPr>
      <dsp:spPr>
        <a:xfrm>
          <a:off x="5813184" y="365012"/>
          <a:ext cx="5099237" cy="1152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162560" rIns="284480" bIns="16256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000" kern="1200" dirty="0"/>
            <a:t>Внутреннее</a:t>
          </a:r>
        </a:p>
      </dsp:txBody>
      <dsp:txXfrm>
        <a:off x="5813184" y="365012"/>
        <a:ext cx="5099237" cy="1152000"/>
      </dsp:txXfrm>
    </dsp:sp>
    <dsp:sp modelId="{B5BB57C6-A0B4-4C70-8724-3DC71AAD5742}">
      <dsp:nvSpPr>
        <dsp:cNvPr id="0" name=""/>
        <dsp:cNvSpPr/>
      </dsp:nvSpPr>
      <dsp:spPr>
        <a:xfrm>
          <a:off x="5813184" y="1517012"/>
          <a:ext cx="5099237" cy="23057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84480" bIns="320040" numCol="1" spcCol="1270" anchor="t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4000" kern="1200" dirty="0"/>
            <a:t>Педагоги</a:t>
          </a:r>
        </a:p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4000" kern="1200" dirty="0"/>
            <a:t>Родительская общественность</a:t>
          </a:r>
        </a:p>
      </dsp:txBody>
      <dsp:txXfrm>
        <a:off x="5813184" y="1517012"/>
        <a:ext cx="5099237" cy="23057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D222A9-122B-4AB6-9609-AADED5B451AB}">
      <dsp:nvSpPr>
        <dsp:cNvPr id="0" name=""/>
        <dsp:cNvSpPr/>
      </dsp:nvSpPr>
      <dsp:spPr>
        <a:xfrm>
          <a:off x="4495539" y="2403"/>
          <a:ext cx="1920760" cy="12484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/>
            <a:t>Педагог</a:t>
          </a:r>
        </a:p>
      </dsp:txBody>
      <dsp:txXfrm>
        <a:off x="4556485" y="63349"/>
        <a:ext cx="1798868" cy="1126602"/>
      </dsp:txXfrm>
    </dsp:sp>
    <dsp:sp modelId="{58EF32F8-9C00-4C61-BA62-71B3A8D36335}">
      <dsp:nvSpPr>
        <dsp:cNvPr id="0" name=""/>
        <dsp:cNvSpPr/>
      </dsp:nvSpPr>
      <dsp:spPr>
        <a:xfrm>
          <a:off x="3791716" y="626650"/>
          <a:ext cx="3328407" cy="3328407"/>
        </a:xfrm>
        <a:custGeom>
          <a:avLst/>
          <a:gdLst/>
          <a:ahLst/>
          <a:cxnLst/>
          <a:rect l="0" t="0" r="0" b="0"/>
          <a:pathLst>
            <a:path>
              <a:moveTo>
                <a:pt x="2638518" y="315024"/>
              </a:moveTo>
              <a:arcTo wR="1664203" hR="1664203" stAng="18350105" swAng="364500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D83EF1-512D-43C2-A589-F04D01CF2749}">
      <dsp:nvSpPr>
        <dsp:cNvPr id="0" name=""/>
        <dsp:cNvSpPr/>
      </dsp:nvSpPr>
      <dsp:spPr>
        <a:xfrm>
          <a:off x="5936782" y="2498708"/>
          <a:ext cx="1920760" cy="12484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/>
            <a:t>Педагог</a:t>
          </a:r>
        </a:p>
      </dsp:txBody>
      <dsp:txXfrm>
        <a:off x="5997728" y="2559654"/>
        <a:ext cx="1798868" cy="1126602"/>
      </dsp:txXfrm>
    </dsp:sp>
    <dsp:sp modelId="{2207EC96-2E62-498C-A0B8-F06C88E1EABC}">
      <dsp:nvSpPr>
        <dsp:cNvPr id="0" name=""/>
        <dsp:cNvSpPr/>
      </dsp:nvSpPr>
      <dsp:spPr>
        <a:xfrm>
          <a:off x="3791716" y="626650"/>
          <a:ext cx="3328407" cy="3328407"/>
        </a:xfrm>
        <a:custGeom>
          <a:avLst/>
          <a:gdLst/>
          <a:ahLst/>
          <a:cxnLst/>
          <a:rect l="0" t="0" r="0" b="0"/>
          <a:pathLst>
            <a:path>
              <a:moveTo>
                <a:pt x="2455440" y="3128279"/>
              </a:moveTo>
              <a:arcTo wR="1664203" hR="1664203" stAng="3696701" swAng="340659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60146B-30F0-424F-B6B2-303071ABBC2A}">
      <dsp:nvSpPr>
        <dsp:cNvPr id="0" name=""/>
        <dsp:cNvSpPr/>
      </dsp:nvSpPr>
      <dsp:spPr>
        <a:xfrm>
          <a:off x="3054296" y="2498708"/>
          <a:ext cx="1920760" cy="12484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/>
            <a:t>Родители</a:t>
          </a:r>
        </a:p>
      </dsp:txBody>
      <dsp:txXfrm>
        <a:off x="3115242" y="2559654"/>
        <a:ext cx="1798868" cy="1126602"/>
      </dsp:txXfrm>
    </dsp:sp>
    <dsp:sp modelId="{589791B6-D6C8-4537-AF74-FEE5FF3E2917}">
      <dsp:nvSpPr>
        <dsp:cNvPr id="0" name=""/>
        <dsp:cNvSpPr/>
      </dsp:nvSpPr>
      <dsp:spPr>
        <a:xfrm>
          <a:off x="3791716" y="626650"/>
          <a:ext cx="3328407" cy="3328407"/>
        </a:xfrm>
        <a:custGeom>
          <a:avLst/>
          <a:gdLst/>
          <a:ahLst/>
          <a:cxnLst/>
          <a:rect l="0" t="0" r="0" b="0"/>
          <a:pathLst>
            <a:path>
              <a:moveTo>
                <a:pt x="10979" y="1855056"/>
              </a:moveTo>
              <a:arcTo wR="1664203" hR="1664203" stAng="10404886" swAng="364500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58129" y="434162"/>
            <a:ext cx="11075745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963168" y="1820206"/>
            <a:ext cx="103632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963168" y="3685032"/>
            <a:ext cx="103632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946F7-B865-4D3F-A0C3-5F64512BDA76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19.04.2023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6BC87-5B37-4AF3-9BD1-CA3C7CD90DE3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160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0560" y="530352"/>
            <a:ext cx="10911840" cy="4187952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946F7-B865-4D3F-A0C3-5F64512BDA76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19.04.2023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6BC87-5B37-4AF3-9BD1-CA3C7CD90DE3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498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533405"/>
            <a:ext cx="2641600" cy="5257799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11200" y="533403"/>
            <a:ext cx="7924800" cy="5257801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946F7-B865-4D3F-A0C3-5F64512BDA76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19.04.2023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6BC87-5B37-4AF3-9BD1-CA3C7CD90DE3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548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0560" y="530352"/>
            <a:ext cx="10911840" cy="41879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946F7-B865-4D3F-A0C3-5F64512BDA76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19.04.2023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6BC87-5B37-4AF3-9BD1-CA3C7CD90DE3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58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8129" y="434163"/>
            <a:ext cx="11075745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4459" y="4928616"/>
            <a:ext cx="1091184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4459" y="5624484"/>
            <a:ext cx="1091184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946F7-B865-4D3F-A0C3-5F64512BDA76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19.04.2023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6BC87-5B37-4AF3-9BD1-CA3C7CD90DE3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366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3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340480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946F7-B865-4D3F-A0C3-5F64512BDA76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19.04.2023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6BC87-5B37-4AF3-9BD1-CA3C7CD90DE3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496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9632" y="579438"/>
            <a:ext cx="524256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02892" y="579438"/>
            <a:ext cx="524256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80963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20289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946F7-B865-4D3F-A0C3-5F64512BDA76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19.04.2023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6BC87-5B37-4AF3-9BD1-CA3C7CD90DE3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17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946F7-B865-4D3F-A0C3-5F64512BDA76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19.04.2023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6BC87-5B37-4AF3-9BD1-CA3C7CD90DE3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966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946F7-B865-4D3F-A0C3-5F64512BDA76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19.04.2023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6BC87-5B37-4AF3-9BD1-CA3C7CD90DE3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09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85045" y="533400"/>
            <a:ext cx="39624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385129" y="1447802"/>
            <a:ext cx="39624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015163" y="930144"/>
            <a:ext cx="6168212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946F7-B865-4D3F-A0C3-5F64512BDA76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19.04.2023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6BC87-5B37-4AF3-9BD1-CA3C7CD90DE3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822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8534401" y="434162"/>
            <a:ext cx="3099473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012056"/>
            <a:ext cx="109728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8616949" y="533400"/>
            <a:ext cx="298704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946F7-B865-4D3F-A0C3-5F64512BDA76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19.04.2023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6BC87-5B37-4AF3-9BD1-CA3C7CD90DE3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61973" y="435768"/>
            <a:ext cx="7900416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82552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58129" y="434162"/>
            <a:ext cx="11075745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70560" y="4985590"/>
            <a:ext cx="1091184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670560" y="530352"/>
            <a:ext cx="1091184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5035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9A946F7-B865-4D3F-A0C3-5F64512BDA76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19.04.2023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8083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1131104" y="61118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76BC87-5B37-4AF3-9BD1-CA3C7CD90DE3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003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3"/>
          <p:cNvSpPr txBox="1">
            <a:spLocks/>
          </p:cNvSpPr>
          <p:nvPr/>
        </p:nvSpPr>
        <p:spPr>
          <a:xfrm>
            <a:off x="2524100" y="5943600"/>
            <a:ext cx="7772400" cy="557234"/>
          </a:xfrm>
          <a:prstGeom prst="rect">
            <a:avLst/>
          </a:prstGeom>
        </p:spPr>
        <p:txBody>
          <a:bodyPr vert="horz" lIns="182880" tIns="0">
            <a:normAutofit/>
          </a:bodyPr>
          <a:lstStyle/>
          <a:p>
            <a:pPr marL="36576" algn="r">
              <a:buClr>
                <a:srgbClr val="F07F09"/>
              </a:buClr>
              <a:buSzPct val="80000"/>
              <a:defRPr/>
            </a:pP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4431" y="3857628"/>
            <a:ext cx="1814229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10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Сетевое взаимодействие в ДОУ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075712" y="4149972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prstClr val="black"/>
                </a:solidFill>
                <a:latin typeface="Verdana"/>
              </a:rPr>
              <a:t>Подготовила:</a:t>
            </a:r>
          </a:p>
          <a:p>
            <a:r>
              <a:rPr lang="ru-RU" dirty="0">
                <a:solidFill>
                  <a:prstClr val="black"/>
                </a:solidFill>
                <a:latin typeface="Verdana"/>
              </a:rPr>
              <a:t>Сулейманова Д.С</a:t>
            </a:r>
          </a:p>
        </p:txBody>
      </p:sp>
    </p:spTree>
    <p:extLst>
      <p:ext uri="{BB962C8B-B14F-4D97-AF65-F5344CB8AC3E}">
        <p14:creationId xmlns:p14="http://schemas.microsoft.com/office/powerpoint/2010/main" val="748878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0276" y="0"/>
            <a:ext cx="10911840" cy="1051560"/>
          </a:xfrm>
        </p:spPr>
        <p:txBody>
          <a:bodyPr/>
          <a:lstStyle/>
          <a:p>
            <a:r>
              <a:rPr lang="ru-RU" dirty="0"/>
              <a:t>Что такое сетевое взаимодействие?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9652" y="1149490"/>
            <a:ext cx="9778181" cy="4231606"/>
          </a:xfrm>
        </p:spPr>
        <p:txBody>
          <a:bodyPr>
            <a:normAutofit/>
          </a:bodyPr>
          <a:lstStyle/>
          <a:p>
            <a:r>
              <a:rPr lang="ru-RU" sz="2000" dirty="0"/>
              <a:t>Сетевое взаимодействие – это форма, позволяющая решать разнообразные профессиональные (педагогические) проблемы посредством диалога с коллегами (педагогами); увидеть и оценить опыт педагогов, внедряющих инновационные образовательные программы, и показать свои наработки.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2127" y="2607945"/>
            <a:ext cx="4514850" cy="35623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652" y="2868739"/>
            <a:ext cx="5528244" cy="3366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027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173736"/>
            <a:ext cx="10911840" cy="1051560"/>
          </a:xfrm>
        </p:spPr>
        <p:txBody>
          <a:bodyPr>
            <a:normAutofit fontScale="90000"/>
          </a:bodyPr>
          <a:lstStyle/>
          <a:p>
            <a:r>
              <a:rPr lang="ru-RU" dirty="0"/>
              <a:t>Участие в сетевом взаимодействии предполагает: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4128" y="1453896"/>
            <a:ext cx="10558272" cy="3264408"/>
          </a:xfrm>
        </p:spPr>
        <p:txBody>
          <a:bodyPr/>
          <a:lstStyle/>
          <a:p>
            <a:r>
              <a:rPr lang="ru-RU" sz="1800" dirty="0" err="1"/>
              <a:t>Взаимообогощаться</a:t>
            </a:r>
            <a:r>
              <a:rPr lang="ru-RU" sz="1800" dirty="0"/>
              <a:t>;</a:t>
            </a:r>
          </a:p>
          <a:p>
            <a:r>
              <a:rPr lang="ru-RU" sz="1800" dirty="0"/>
              <a:t>Представлять собственный опыт;</a:t>
            </a:r>
          </a:p>
          <a:p>
            <a:r>
              <a:rPr lang="ru-RU" sz="1800" dirty="0"/>
              <a:t>Изучать новые практики;</a:t>
            </a:r>
          </a:p>
          <a:p>
            <a:r>
              <a:rPr lang="ru-RU" sz="1800" dirty="0"/>
              <a:t>Анализировать практику своей работы;</a:t>
            </a:r>
          </a:p>
          <a:p>
            <a:r>
              <a:rPr lang="ru-RU" sz="1800" dirty="0"/>
              <a:t>Внедрять новое в собственную практику;</a:t>
            </a:r>
          </a:p>
          <a:p>
            <a:r>
              <a:rPr lang="ru-RU" sz="1800" dirty="0"/>
              <a:t>Формировать в себе способность к рефлексии.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0980" y="1097805"/>
            <a:ext cx="4074260" cy="3976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530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264" y="100584"/>
            <a:ext cx="10911840" cy="1051560"/>
          </a:xfrm>
        </p:spPr>
        <p:txBody>
          <a:bodyPr/>
          <a:lstStyle/>
          <a:p>
            <a:r>
              <a:rPr lang="ru-RU" dirty="0"/>
              <a:t>Принципы сетевого взаимодействия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1280160"/>
            <a:ext cx="10585704" cy="46177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800" dirty="0"/>
              <a:t>В настоящее время сетевое взаимодействие является одним из мощных ресурсов инновационного образования, основанного на следующих принципах:</a:t>
            </a:r>
          </a:p>
          <a:p>
            <a:r>
              <a:rPr lang="ru-RU" sz="1800" dirty="0"/>
              <a:t>сеть – это возможность продвижения продуктов инновационной деятельности на рынок образовательных услуг и, таким образом, получение дополнительного финансирования;</a:t>
            </a:r>
          </a:p>
          <a:p>
            <a:endParaRPr lang="ru-RU" sz="1800" dirty="0"/>
          </a:p>
          <a:p>
            <a:r>
              <a:rPr lang="ru-RU" sz="1800" dirty="0"/>
              <a:t>сетевое взаимодействие позволяет усиливать ресурс любого инновационного учреждения за счет ресурсов других учреждений;</a:t>
            </a:r>
          </a:p>
          <a:p>
            <a:r>
              <a:rPr lang="ru-RU" sz="1800" dirty="0"/>
              <a:t>сетевое взаимодействие – современная высокоэффективная инновационная технология, которая позволяет образовательным учреждениям динамично развиваться;</a:t>
            </a:r>
          </a:p>
          <a:p>
            <a:r>
              <a:rPr lang="ru-RU" sz="1800" dirty="0"/>
              <a:t> сетевое взаимодействие дает возможность организации взаимодействия и распространения передового опыта на основе ИКТ – технологий, которое имеет большие преимущества перед другими способами, поскольку в данном случае инновационный опыт образовательного учреждения доступен широкому кругу пользователей интернет – сети.</a:t>
            </a:r>
          </a:p>
        </p:txBody>
      </p:sp>
    </p:spTree>
    <p:extLst>
      <p:ext uri="{BB962C8B-B14F-4D97-AF65-F5344CB8AC3E}">
        <p14:creationId xmlns:p14="http://schemas.microsoft.com/office/powerpoint/2010/main" val="3917148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8656" y="0"/>
            <a:ext cx="10911840" cy="1051560"/>
          </a:xfrm>
        </p:spPr>
        <p:txBody>
          <a:bodyPr/>
          <a:lstStyle/>
          <a:p>
            <a:r>
              <a:rPr lang="ru-RU" dirty="0"/>
              <a:t>Виды сетевого взаимодействия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1286415"/>
              </p:ext>
            </p:extLst>
          </p:nvPr>
        </p:nvGraphicFramePr>
        <p:xfrm>
          <a:off x="715645" y="1462913"/>
          <a:ext cx="10912475" cy="4187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93892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Внешнее сетевое </a:t>
            </a:r>
            <a:r>
              <a:rPr lang="ru-RU" dirty="0" err="1"/>
              <a:t>взаимодейсвие</a:t>
            </a:r>
            <a:r>
              <a:rPr lang="ru-RU" dirty="0"/>
              <a:t> ДОУ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8779928"/>
              </p:ext>
            </p:extLst>
          </p:nvPr>
        </p:nvGraphicFramePr>
        <p:xfrm>
          <a:off x="0" y="0"/>
          <a:ext cx="12551093" cy="68679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55093">
                  <a:extLst>
                    <a:ext uri="{9D8B030D-6E8A-4147-A177-3AD203B41FA5}">
                      <a16:colId xmlns:a16="http://schemas.microsoft.com/office/drawing/2014/main" val="3650525837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992336540"/>
                    </a:ext>
                  </a:extLst>
                </a:gridCol>
              </a:tblGrid>
              <a:tr h="382486">
                <a:tc>
                  <a:txBody>
                    <a:bodyPr/>
                    <a:lstStyle/>
                    <a:p>
                      <a:r>
                        <a:rPr lang="ru-RU" sz="1400" dirty="0"/>
                        <a:t>Социальный институт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Направление сотрудничества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5534772"/>
                  </a:ext>
                </a:extLst>
              </a:tr>
              <a:tr h="615531">
                <a:tc>
                  <a:txBody>
                    <a:bodyPr/>
                    <a:lstStyle/>
                    <a:p>
                      <a:r>
                        <a:rPr lang="ru-RU" sz="1100" dirty="0"/>
                        <a:t>Администрация города</a:t>
                      </a:r>
                      <a:r>
                        <a:rPr lang="ru-RU" sz="1100" baseline="0" dirty="0"/>
                        <a:t> Нижневартовска департамент образования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Методическое обеспечение,</a:t>
                      </a:r>
                      <a:r>
                        <a:rPr lang="ru-RU" sz="1100" baseline="0" dirty="0"/>
                        <a:t> инспекционный контроль, финансирование</a:t>
                      </a:r>
                      <a:endParaRPr lang="ru-RU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343685"/>
                  </a:ext>
                </a:extLst>
              </a:tr>
              <a:tr h="615531">
                <a:tc>
                  <a:txBody>
                    <a:bodyPr/>
                    <a:lstStyle/>
                    <a:p>
                      <a:r>
                        <a:rPr lang="ru-RU" sz="1100" dirty="0"/>
                        <a:t>Детская</a:t>
                      </a:r>
                      <a:r>
                        <a:rPr lang="ru-RU" sz="1100" baseline="0" dirty="0"/>
                        <a:t> поликлиника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Диспансеризация</a:t>
                      </a:r>
                      <a:r>
                        <a:rPr lang="ru-RU" sz="1100" baseline="0" dirty="0"/>
                        <a:t>, АСПОН-Д, совместная деятельность в рамках реализации программы «Здоровье детей»</a:t>
                      </a:r>
                      <a:endParaRPr lang="ru-RU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784477"/>
                  </a:ext>
                </a:extLst>
              </a:tr>
              <a:tr h="717582">
                <a:tc>
                  <a:txBody>
                    <a:bodyPr/>
                    <a:lstStyle/>
                    <a:p>
                      <a:r>
                        <a:rPr lang="ru-RU" sz="1100" dirty="0"/>
                        <a:t>МБОУ «СШ №25»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Преемственность образования на ступени дошкольного и начального</a:t>
                      </a:r>
                      <a:r>
                        <a:rPr lang="ru-RU" sz="1100" baseline="0" dirty="0"/>
                        <a:t> образования; взаимодействие по вопросам подготовки воспитанников к школьному обучению</a:t>
                      </a:r>
                      <a:endParaRPr lang="ru-RU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6870953"/>
                  </a:ext>
                </a:extLst>
              </a:tr>
              <a:tr h="754494">
                <a:tc>
                  <a:txBody>
                    <a:bodyPr/>
                    <a:lstStyle/>
                    <a:p>
                      <a:r>
                        <a:rPr lang="ru-RU" sz="1100" dirty="0" err="1"/>
                        <a:t>Нижневартовский</a:t>
                      </a:r>
                      <a:r>
                        <a:rPr lang="ru-RU" sz="1100" dirty="0"/>
                        <a:t> социально – гуманитарный колледж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Система лекционной работы,</a:t>
                      </a:r>
                      <a:r>
                        <a:rPr lang="ru-RU" sz="1100" baseline="0" dirty="0"/>
                        <a:t> педагогическая и методическая практика студентов заочного и очного отделения</a:t>
                      </a:r>
                      <a:endParaRPr lang="ru-RU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354746"/>
                  </a:ext>
                </a:extLst>
              </a:tr>
              <a:tr h="566794">
                <a:tc>
                  <a:txBody>
                    <a:bodyPr/>
                    <a:lstStyle/>
                    <a:p>
                      <a:r>
                        <a:rPr lang="ru-RU" sz="1100" dirty="0"/>
                        <a:t>НВГУ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Система лекционной работы, педагогическая и методическая практика студентов заочного и очного отделения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2189072"/>
                  </a:ext>
                </a:extLst>
              </a:tr>
              <a:tr h="778616">
                <a:tc>
                  <a:txBody>
                    <a:bodyPr/>
                    <a:lstStyle/>
                    <a:p>
                      <a:r>
                        <a:rPr lang="ru-RU" sz="1100" dirty="0"/>
                        <a:t>Центр по проблемам семьи</a:t>
                      </a:r>
                    </a:p>
                    <a:p>
                      <a:r>
                        <a:rPr lang="ru-RU" sz="1100" dirty="0"/>
                        <a:t>Органы социальной защиты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Разъяснительные беседы, лекции психологического профиля социальных работников с родителями;</a:t>
                      </a:r>
                    </a:p>
                    <a:p>
                      <a:r>
                        <a:rPr lang="ru-RU" sz="1100" dirty="0"/>
                        <a:t>Взаимодействие в вопросах защиты прав детей, охраны материнства и детства, содействие в укреплении семьи;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626470"/>
                  </a:ext>
                </a:extLst>
              </a:tr>
              <a:tr h="382486">
                <a:tc>
                  <a:txBody>
                    <a:bodyPr/>
                    <a:lstStyle/>
                    <a:p>
                      <a:r>
                        <a:rPr lang="ru-RU" sz="1100" dirty="0"/>
                        <a:t>МАУ «ЦДТ»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Участие в городских выставках, конкурсах, олимпиадах;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5334055"/>
                  </a:ext>
                </a:extLst>
              </a:tr>
              <a:tr h="436025">
                <a:tc>
                  <a:txBody>
                    <a:bodyPr/>
                    <a:lstStyle/>
                    <a:p>
                      <a:r>
                        <a:rPr lang="ru-RU" sz="1100" dirty="0"/>
                        <a:t>Детская библиотека №3, №2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Экскурсии, организации серий мероприятий по формированию духовной культуры;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6232390"/>
                  </a:ext>
                </a:extLst>
              </a:tr>
              <a:tr h="382486">
                <a:tc>
                  <a:txBody>
                    <a:bodyPr/>
                    <a:lstStyle/>
                    <a:p>
                      <a:r>
                        <a:rPr lang="ru-RU" sz="1100" dirty="0"/>
                        <a:t>Музыкальная школа им.</a:t>
                      </a:r>
                      <a:r>
                        <a:rPr lang="ru-RU" sz="1100" baseline="0" dirty="0"/>
                        <a:t> Д.Ю. Кузнецова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Организация концертной деятельности воспитанников школы; развитие музыкального воспитания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52351"/>
                  </a:ext>
                </a:extLst>
              </a:tr>
              <a:tr h="382486">
                <a:tc>
                  <a:txBody>
                    <a:bodyPr/>
                    <a:lstStyle/>
                    <a:p>
                      <a:r>
                        <a:rPr lang="ru-RU" sz="1100" dirty="0"/>
                        <a:t>Пожарная часть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Занятия, соревнования, беседы, познавательные мероприятия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0126320"/>
                  </a:ext>
                </a:extLst>
              </a:tr>
              <a:tr h="382486">
                <a:tc>
                  <a:txBody>
                    <a:bodyPr/>
                    <a:lstStyle/>
                    <a:p>
                      <a:r>
                        <a:rPr lang="ru-RU" sz="1100" dirty="0"/>
                        <a:t>УМВД ГИБДД</a:t>
                      </a:r>
                      <a:r>
                        <a:rPr lang="ru-RU" sz="1100" baseline="0" dirty="0"/>
                        <a:t> по г Нижневартовску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Организация с воспитанниками обучающих занятий инспектором ГИБДД; участие в конкурсах, совместные мероприятия по безопасности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2458278"/>
                  </a:ext>
                </a:extLst>
              </a:tr>
              <a:tr h="382486">
                <a:tc>
                  <a:txBody>
                    <a:bodyPr/>
                    <a:lstStyle/>
                    <a:p>
                      <a:r>
                        <a:rPr lang="ru-RU" sz="1100" dirty="0"/>
                        <a:t>Центр детского творчества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Заочные конкурсы, курсы педагогов, вебинары.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6187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4754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0" y="0"/>
            <a:ext cx="10911840" cy="1051560"/>
          </a:xfrm>
        </p:spPr>
        <p:txBody>
          <a:bodyPr>
            <a:normAutofit fontScale="90000"/>
          </a:bodyPr>
          <a:lstStyle/>
          <a:p>
            <a:r>
              <a:rPr lang="ru-RU" dirty="0"/>
              <a:t>Внутреннее сетевое взаимодействие ДОУ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06749976-3ED7-54C5-A484-8395ED98BF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2448723"/>
              </p:ext>
            </p:extLst>
          </p:nvPr>
        </p:nvGraphicFramePr>
        <p:xfrm>
          <a:off x="310342" y="1657188"/>
          <a:ext cx="10911840" cy="4187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497654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433</Words>
  <Application>Microsoft Office PowerPoint</Application>
  <PresentationFormat>Широкоэкранный</PresentationFormat>
  <Paragraphs>59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Times New Roman</vt:lpstr>
      <vt:lpstr>Verdana</vt:lpstr>
      <vt:lpstr>Wingdings 2</vt:lpstr>
      <vt:lpstr>Аспект</vt:lpstr>
      <vt:lpstr>Сетевое взаимодействие в ДОУ</vt:lpstr>
      <vt:lpstr>Что такое сетевое взаимодействие?</vt:lpstr>
      <vt:lpstr>Участие в сетевом взаимодействии предполагает:</vt:lpstr>
      <vt:lpstr>Принципы сетевого взаимодействия</vt:lpstr>
      <vt:lpstr>Виды сетевого взаимодействия</vt:lpstr>
      <vt:lpstr>Внешнее сетевое взаимодейсвие ДОУ</vt:lpstr>
      <vt:lpstr>Внутреннее сетевое взаимодействие ДОУ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Сетевое взаимодейтсвие в ДОУ</dc:title>
  <dc:creator>Admin</dc:creator>
  <cp:lastModifiedBy>Диана Сулейманова</cp:lastModifiedBy>
  <cp:revision>8</cp:revision>
  <dcterms:created xsi:type="dcterms:W3CDTF">2023-04-13T09:51:45Z</dcterms:created>
  <dcterms:modified xsi:type="dcterms:W3CDTF">2023-04-19T16:50:51Z</dcterms:modified>
</cp:coreProperties>
</file>