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58" r:id="rId4"/>
    <p:sldId id="261" r:id="rId5"/>
    <p:sldId id="260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407F-BA5A-4D23-9F29-52825E8411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7F50-3CA8-42BC-B7A5-C667F4A08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407F-BA5A-4D23-9F29-52825E8411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7F50-3CA8-42BC-B7A5-C667F4A08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407F-BA5A-4D23-9F29-52825E8411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7F50-3CA8-42BC-B7A5-C667F4A08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407F-BA5A-4D23-9F29-52825E8411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7F50-3CA8-42BC-B7A5-C667F4A08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407F-BA5A-4D23-9F29-52825E8411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7F50-3CA8-42BC-B7A5-C667F4A08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407F-BA5A-4D23-9F29-52825E8411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7F50-3CA8-42BC-B7A5-C667F4A08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407F-BA5A-4D23-9F29-52825E8411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7F50-3CA8-42BC-B7A5-C667F4A08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407F-BA5A-4D23-9F29-52825E8411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7F50-3CA8-42BC-B7A5-C667F4A08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407F-BA5A-4D23-9F29-52825E8411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7F50-3CA8-42BC-B7A5-C667F4A08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407F-BA5A-4D23-9F29-52825E8411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7F50-3CA8-42BC-B7A5-C667F4A08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407F-BA5A-4D23-9F29-52825E8411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7F50-3CA8-42BC-B7A5-C667F4A08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2407F-BA5A-4D23-9F29-52825E8411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07F50-3CA8-42BC-B7A5-C667F4A08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Частное дошкольное образовательное учреждение </a:t>
            </a: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сад №99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ОАО «РЖД»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13285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ИНТЕРАКТИВНАЯ  ДИДАКТИЧЕСКАЯ  ИГРА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«Кто в домике живет?»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старшего дошкольного возраста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4077072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Фокина М. Д.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работа\61298_html_34885ec.jpg"/>
          <p:cNvPicPr>
            <a:picLocks noChangeAspect="1" noChangeArrowheads="1"/>
          </p:cNvPicPr>
          <p:nvPr/>
        </p:nvPicPr>
        <p:blipFill>
          <a:blip r:embed="rId2" cstate="print"/>
          <a:srcRect l="50813" t="1570" r="1363" b="51764"/>
          <a:stretch>
            <a:fillRect/>
          </a:stretch>
        </p:blipFill>
        <p:spPr bwMode="auto">
          <a:xfrm>
            <a:off x="467544" y="3861048"/>
            <a:ext cx="1728192" cy="1283800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2" descr="D:\работа\61298_html_266f5e7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0000" t="-1109" b="51718"/>
          <a:stretch>
            <a:fillRect/>
          </a:stretch>
        </p:blipFill>
        <p:spPr bwMode="auto">
          <a:xfrm>
            <a:off x="2915816" y="4437112"/>
            <a:ext cx="1800200" cy="1292451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3" descr="D:\работа\61298_html_m28c0daaa.jpg"/>
          <p:cNvPicPr>
            <a:picLocks noChangeAspect="1" noChangeArrowheads="1"/>
          </p:cNvPicPr>
          <p:nvPr/>
        </p:nvPicPr>
        <p:blipFill>
          <a:blip r:embed="rId4" cstate="print"/>
          <a:srcRect l="50000" t="50000" r="336" b="2989"/>
          <a:stretch>
            <a:fillRect/>
          </a:stretch>
        </p:blipFill>
        <p:spPr bwMode="auto">
          <a:xfrm>
            <a:off x="5508104" y="5085184"/>
            <a:ext cx="1728192" cy="1333071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Скругленный прямоугольник 10">
            <a:hlinkClick r:id="" action="ppaction://hlinkshowjump?jump=nextslide"/>
          </p:cNvPr>
          <p:cNvSpPr/>
          <p:nvPr/>
        </p:nvSpPr>
        <p:spPr>
          <a:xfrm>
            <a:off x="8532440" y="6237312"/>
            <a:ext cx="36004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692696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Формировать умения детей соотносить изображение животных с его местом обитания, правильно называя животное и его жилище.</a:t>
            </a:r>
          </a:p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Tx/>
              <a:buChar char="-"/>
            </a:pPr>
            <a:r>
              <a:rPr lang="ru-RU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представление детей о внешнем виде, образе жизни и жилищах обитателей природы. Расширять словарный запас (медвежья берлога, лисья нора, волчье логово, беличье дупло и т. д.).  Развивать умение анализировать, обобщать и сравнивать, делать выводы.</a:t>
            </a:r>
          </a:p>
          <a:p>
            <a:pPr algn="just">
              <a:buFontTx/>
              <a:buChar char="-"/>
            </a:pPr>
            <a:r>
              <a:rPr lang="ru-RU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Формировать умение узнавать образ животных в изображении. Развивать зрительное  внимание, память.</a:t>
            </a:r>
          </a:p>
          <a:p>
            <a:pPr algn="just"/>
            <a:r>
              <a:rPr lang="ru-RU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Способствовать развитию интереса к природе, бережного отношения к ней.</a:t>
            </a:r>
          </a:p>
          <a:p>
            <a:pPr algn="just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Содержание работы со слайдами: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состоит из 8 слайдов. Детям предлагается рассмотреть слайд. Воспитатель: </a:t>
            </a:r>
            <a:r>
              <a:rPr lang="ru-RU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Ребята, зверюшки так заигрались, что перепутали свои домики. </a:t>
            </a:r>
            <a:r>
              <a:rPr lang="ru-RU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Поможем им найти свое жилище? </a:t>
            </a:r>
            <a:r>
              <a:rPr lang="ru-RU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рассматривают </a:t>
            </a:r>
            <a:r>
              <a:rPr lang="ru-RU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домик животного, выдвигают предположения кто может здесь жить. Проверяют свои догадки, кликом мышки по выбранному животному. Если животное выбрано верно, то картинка с его изображением становится напротив его жилища. Если выбор сделан неправильно, картинка с животным раскачивается и остается на месте. Переход между слайдами осуществляется кликом мышки по синему квадрату в правом нижнем углу слайда.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8532440" y="6237312"/>
            <a:ext cx="36004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1196752"/>
            <a:ext cx="1656184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44208" y="3212976"/>
            <a:ext cx="1656184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работа\61298_html_266f5e70.jpg"/>
          <p:cNvPicPr>
            <a:picLocks noChangeAspect="1" noChangeArrowheads="1"/>
          </p:cNvPicPr>
          <p:nvPr/>
        </p:nvPicPr>
        <p:blipFill>
          <a:blip r:embed="rId2" cstate="print"/>
          <a:srcRect l="50583" t="50823" r="673" b="3437"/>
          <a:stretch>
            <a:fillRect/>
          </a:stretch>
        </p:blipFill>
        <p:spPr bwMode="auto">
          <a:xfrm>
            <a:off x="5940152" y="1196752"/>
            <a:ext cx="2592288" cy="1872208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Picture 3" descr="D:\работа\61298_html_34885ec.jpg"/>
          <p:cNvPicPr>
            <a:picLocks noChangeAspect="1" noChangeArrowheads="1"/>
          </p:cNvPicPr>
          <p:nvPr/>
        </p:nvPicPr>
        <p:blipFill>
          <a:blip r:embed="rId3" cstate="print"/>
          <a:srcRect l="50813" t="1570" r="1363" b="51764"/>
          <a:stretch>
            <a:fillRect/>
          </a:stretch>
        </p:blipFill>
        <p:spPr bwMode="auto">
          <a:xfrm>
            <a:off x="683568" y="2924944"/>
            <a:ext cx="2520280" cy="1872208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лиса" descr="D:\работа\61298_html_m3b7c95be.jpg"/>
          <p:cNvPicPr>
            <a:picLocks noChangeAspect="1" noChangeArrowheads="1"/>
          </p:cNvPicPr>
          <p:nvPr/>
        </p:nvPicPr>
        <p:blipFill>
          <a:blip r:embed="rId4" cstate="print"/>
          <a:srcRect l="1042" t="2693" r="52054" b="51566"/>
          <a:stretch>
            <a:fillRect/>
          </a:stretch>
        </p:blipFill>
        <p:spPr bwMode="auto">
          <a:xfrm>
            <a:off x="4716016" y="4941168"/>
            <a:ext cx="1656184" cy="1605524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муравей" descr="D:\работа\61298_html_m3b7c95be.jpg"/>
          <p:cNvPicPr>
            <a:picLocks noChangeAspect="1" noChangeArrowheads="1"/>
          </p:cNvPicPr>
          <p:nvPr/>
        </p:nvPicPr>
        <p:blipFill>
          <a:blip r:embed="rId4" cstate="print"/>
          <a:srcRect l="1132" t="50634" r="50956" b="1165"/>
          <a:stretch>
            <a:fillRect/>
          </a:stretch>
        </p:blipFill>
        <p:spPr bwMode="auto">
          <a:xfrm>
            <a:off x="755576" y="4941168"/>
            <a:ext cx="1728192" cy="1584176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  <p:sp>
        <p:nvSpPr>
          <p:cNvPr id="18" name="Стрелка вправо 17"/>
          <p:cNvSpPr/>
          <p:nvPr/>
        </p:nvSpPr>
        <p:spPr>
          <a:xfrm flipH="1">
            <a:off x="3131840" y="1916832"/>
            <a:ext cx="25922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419872" y="3789040"/>
            <a:ext cx="26642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3212976"/>
            <a:ext cx="23042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берлога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19872" y="980728"/>
            <a:ext cx="21966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ора –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кротовина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крот" descr="D:\работа\61298_html_266f5e70.jpg"/>
          <p:cNvPicPr>
            <a:picLocks noChangeAspect="1" noChangeArrowheads="1"/>
          </p:cNvPicPr>
          <p:nvPr/>
        </p:nvPicPr>
        <p:blipFill>
          <a:blip r:embed="rId2" cstate="print"/>
          <a:srcRect l="482" t="52007" r="51027" b="1270"/>
          <a:stretch>
            <a:fillRect/>
          </a:stretch>
        </p:blipFill>
        <p:spPr bwMode="auto">
          <a:xfrm>
            <a:off x="6660232" y="4941168"/>
            <a:ext cx="1728192" cy="1589937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медведь" descr="D:\работа\61298_html_34885ec.jpg"/>
          <p:cNvPicPr>
            <a:picLocks noChangeAspect="1" noChangeArrowheads="1"/>
          </p:cNvPicPr>
          <p:nvPr/>
        </p:nvPicPr>
        <p:blipFill>
          <a:blip r:embed="rId3" cstate="print"/>
          <a:srcRect l="7189" r="58231" b="52226"/>
          <a:stretch>
            <a:fillRect/>
          </a:stretch>
        </p:blipFill>
        <p:spPr bwMode="auto">
          <a:xfrm>
            <a:off x="2771800" y="4941168"/>
            <a:ext cx="1728192" cy="1584176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2267744" y="332656"/>
            <a:ext cx="4491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«Кто в домике живет?»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>
            <a:hlinkClick r:id="" action="ppaction://hlinkshowjump?jump=nextslide"/>
          </p:cNvPr>
          <p:cNvSpPr/>
          <p:nvPr/>
        </p:nvSpPr>
        <p:spPr>
          <a:xfrm>
            <a:off x="8532440" y="6237312"/>
            <a:ext cx="36004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8233E-6 L -0.61406 -0.5457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61702E-6 L 0.40174 -0.251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работа\61298_html_m3b7c95be.jpg"/>
          <p:cNvPicPr>
            <a:picLocks noChangeAspect="1" noChangeArrowheads="1"/>
          </p:cNvPicPr>
          <p:nvPr/>
        </p:nvPicPr>
        <p:blipFill>
          <a:blip r:embed="rId2" cstate="print"/>
          <a:srcRect l="50000" t="50000"/>
          <a:stretch>
            <a:fillRect/>
          </a:stretch>
        </p:blipFill>
        <p:spPr bwMode="auto">
          <a:xfrm>
            <a:off x="611560" y="1052736"/>
            <a:ext cx="2808312" cy="2036736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Picture 2" descr="D:\работа\61298_html_m3b7c95be.jpg"/>
          <p:cNvPicPr>
            <a:picLocks noChangeAspect="1" noChangeArrowheads="1"/>
          </p:cNvPicPr>
          <p:nvPr/>
        </p:nvPicPr>
        <p:blipFill>
          <a:blip r:embed="rId2" cstate="print"/>
          <a:srcRect l="50920" r="1256" b="51271"/>
          <a:stretch>
            <a:fillRect/>
          </a:stretch>
        </p:blipFill>
        <p:spPr bwMode="auto">
          <a:xfrm>
            <a:off x="5652120" y="2708920"/>
            <a:ext cx="2808312" cy="2041599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3491880" y="3284984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нора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896" y="1628800"/>
            <a:ext cx="2112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муравейник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1" name="медведь" descr="D:\работа\61298_html_34885ec.jpg"/>
          <p:cNvPicPr>
            <a:picLocks noChangeAspect="1" noChangeArrowheads="1"/>
          </p:cNvPicPr>
          <p:nvPr/>
        </p:nvPicPr>
        <p:blipFill>
          <a:blip r:embed="rId3" cstate="print"/>
          <a:srcRect l="7189" r="58231" b="52226"/>
          <a:stretch>
            <a:fillRect/>
          </a:stretch>
        </p:blipFill>
        <p:spPr bwMode="auto">
          <a:xfrm>
            <a:off x="2771800" y="4941168"/>
            <a:ext cx="1728192" cy="1584176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  <p:sp>
        <p:nvSpPr>
          <p:cNvPr id="23" name="Прямоугольник 22"/>
          <p:cNvSpPr/>
          <p:nvPr/>
        </p:nvSpPr>
        <p:spPr>
          <a:xfrm>
            <a:off x="1115616" y="3212976"/>
            <a:ext cx="1656184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крот" descr="D:\работа\61298_html_266f5e70.jpg"/>
          <p:cNvPicPr>
            <a:picLocks noChangeAspect="1" noChangeArrowheads="1"/>
          </p:cNvPicPr>
          <p:nvPr/>
        </p:nvPicPr>
        <p:blipFill>
          <a:blip r:embed="rId4" cstate="print"/>
          <a:srcRect l="482" t="52007" r="51027" b="1270"/>
          <a:stretch>
            <a:fillRect/>
          </a:stretch>
        </p:blipFill>
        <p:spPr bwMode="auto">
          <a:xfrm>
            <a:off x="6660232" y="4941168"/>
            <a:ext cx="1728192" cy="1589937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  <p:sp>
        <p:nvSpPr>
          <p:cNvPr id="26" name="Прямоугольник 25"/>
          <p:cNvSpPr/>
          <p:nvPr/>
        </p:nvSpPr>
        <p:spPr>
          <a:xfrm>
            <a:off x="6228184" y="980728"/>
            <a:ext cx="1656184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flipH="1">
            <a:off x="2987824" y="3717032"/>
            <a:ext cx="25202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3563888" y="1988840"/>
            <a:ext cx="25202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лиса" descr="D:\работа\61298_html_m3b7c95be.jpg"/>
          <p:cNvPicPr>
            <a:picLocks noChangeAspect="1" noChangeArrowheads="1"/>
          </p:cNvPicPr>
          <p:nvPr/>
        </p:nvPicPr>
        <p:blipFill>
          <a:blip r:embed="rId2" cstate="print"/>
          <a:srcRect l="1042" t="2693" r="52054" b="51566"/>
          <a:stretch>
            <a:fillRect/>
          </a:stretch>
        </p:blipFill>
        <p:spPr bwMode="auto">
          <a:xfrm>
            <a:off x="4716016" y="4941168"/>
            <a:ext cx="1728192" cy="1605524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  <p:sp>
        <p:nvSpPr>
          <p:cNvPr id="29" name="Прямоугольник 28"/>
          <p:cNvSpPr/>
          <p:nvPr/>
        </p:nvSpPr>
        <p:spPr>
          <a:xfrm>
            <a:off x="2354126" y="260648"/>
            <a:ext cx="4491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«Кто в домике живет?»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муравей" descr="D:\работа\61298_html_m3b7c95be.jpg"/>
          <p:cNvPicPr>
            <a:picLocks noChangeAspect="1" noChangeArrowheads="1"/>
          </p:cNvPicPr>
          <p:nvPr/>
        </p:nvPicPr>
        <p:blipFill>
          <a:blip r:embed="rId2" cstate="print"/>
          <a:srcRect l="1132" t="50634" r="50956" b="1165"/>
          <a:stretch>
            <a:fillRect/>
          </a:stretch>
        </p:blipFill>
        <p:spPr bwMode="auto">
          <a:xfrm>
            <a:off x="827584" y="4941168"/>
            <a:ext cx="1728192" cy="1584176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  <p:sp>
        <p:nvSpPr>
          <p:cNvPr id="30" name="Скругленный прямоугольник 29">
            <a:hlinkClick r:id="" action="ppaction://hlinkshowjump?jump=nextslide"/>
          </p:cNvPr>
          <p:cNvSpPr/>
          <p:nvPr/>
        </p:nvSpPr>
        <p:spPr>
          <a:xfrm>
            <a:off x="8532440" y="6237312"/>
            <a:ext cx="36004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40156 -0.253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-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61702E-6 L 0.59079 -0.5767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-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са" descr="D:\работа\61298_html_34885ec.jpg"/>
          <p:cNvPicPr>
            <a:picLocks noChangeAspect="1" noChangeArrowheads="1"/>
          </p:cNvPicPr>
          <p:nvPr/>
        </p:nvPicPr>
        <p:blipFill>
          <a:blip r:embed="rId2" cstate="print"/>
          <a:srcRect l="4828" t="49852" r="51946" b="5678"/>
          <a:stretch>
            <a:fillRect/>
          </a:stretch>
        </p:blipFill>
        <p:spPr bwMode="auto">
          <a:xfrm>
            <a:off x="755576" y="5013176"/>
            <a:ext cx="1728192" cy="1512168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ворона" descr="D:\работа\61298_html_m28c0daaa.jpg"/>
          <p:cNvPicPr>
            <a:picLocks noChangeAspect="1" noChangeArrowheads="1"/>
          </p:cNvPicPr>
          <p:nvPr/>
        </p:nvPicPr>
        <p:blipFill>
          <a:blip r:embed="rId3" cstate="print"/>
          <a:srcRect l="1256" t="51271" r="50920" b="5530"/>
          <a:stretch>
            <a:fillRect/>
          </a:stretch>
        </p:blipFill>
        <p:spPr bwMode="auto">
          <a:xfrm>
            <a:off x="2699792" y="5013176"/>
            <a:ext cx="1728192" cy="1539420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Picture 2" descr="D:\работа\61298_html_266f5e70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50000" t="-287" b="51718"/>
          <a:stretch>
            <a:fillRect/>
          </a:stretch>
        </p:blipFill>
        <p:spPr bwMode="auto">
          <a:xfrm>
            <a:off x="755576" y="2852936"/>
            <a:ext cx="2808312" cy="1944216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052736"/>
            <a:ext cx="2808312" cy="1999109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331640" y="1196752"/>
            <a:ext cx="1584176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3356992"/>
            <a:ext cx="1584176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flipH="1">
            <a:off x="3707904" y="3789040"/>
            <a:ext cx="25202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059832" y="1844824"/>
            <a:ext cx="25202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95936" y="3284984"/>
            <a:ext cx="20162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дупло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31840" y="1340768"/>
            <a:ext cx="20162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логово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95736" y="260648"/>
            <a:ext cx="4491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«Кто в домике живет?»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белка" descr="D:\работа\61298_html_266f5e70.jpg"/>
          <p:cNvPicPr>
            <a:picLocks noChangeAspect="1" noChangeArrowheads="1"/>
          </p:cNvPicPr>
          <p:nvPr/>
        </p:nvPicPr>
        <p:blipFill>
          <a:blip r:embed="rId4" cstate="print"/>
          <a:srcRect l="1149" r="51027" b="51419"/>
          <a:stretch>
            <a:fillRect/>
          </a:stretch>
        </p:blipFill>
        <p:spPr bwMode="auto">
          <a:xfrm>
            <a:off x="4644008" y="5013176"/>
            <a:ext cx="1728191" cy="1529159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  <p:pic>
        <p:nvPicPr>
          <p:cNvPr id="1026" name="вол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5013176"/>
            <a:ext cx="1729209" cy="1512168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3" name="Скругленный прямоугольник 22">
            <a:hlinkClick r:id="" action="ppaction://hlinkshowjump?jump=nextslide"/>
          </p:cNvPr>
          <p:cNvSpPr/>
          <p:nvPr/>
        </p:nvSpPr>
        <p:spPr>
          <a:xfrm>
            <a:off x="8532440" y="6237312"/>
            <a:ext cx="36004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6864E-6 L 0.18125 -0.247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6809E-6 L -0.59062 -0.5612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 descr="D:\работа\61298_html_34885ec.jpg"/>
          <p:cNvPicPr>
            <a:picLocks noChangeAspect="1" noChangeArrowheads="1"/>
          </p:cNvPicPr>
          <p:nvPr/>
        </p:nvPicPr>
        <p:blipFill>
          <a:blip r:embed="rId2" cstate="print"/>
          <a:srcRect l="50920" t="50000" b="2000"/>
          <a:stretch>
            <a:fillRect/>
          </a:stretch>
        </p:blipFill>
        <p:spPr bwMode="auto">
          <a:xfrm>
            <a:off x="611560" y="1052736"/>
            <a:ext cx="2808312" cy="2016224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Picture 3" descr="D:\работа\61298_html_m28c0daaa.jpg"/>
          <p:cNvPicPr>
            <a:picLocks noChangeAspect="1" noChangeArrowheads="1"/>
          </p:cNvPicPr>
          <p:nvPr/>
        </p:nvPicPr>
        <p:blipFill>
          <a:blip r:embed="rId3" cstate="print"/>
          <a:srcRect l="50000" t="50000" r="336" b="2989"/>
          <a:stretch>
            <a:fillRect/>
          </a:stretch>
        </p:blipFill>
        <p:spPr bwMode="auto">
          <a:xfrm>
            <a:off x="5724128" y="2852936"/>
            <a:ext cx="2808312" cy="2016224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белка" descr="D:\работа\61298_html_266f5e70.jpg"/>
          <p:cNvPicPr>
            <a:picLocks noChangeAspect="1" noChangeArrowheads="1"/>
          </p:cNvPicPr>
          <p:nvPr/>
        </p:nvPicPr>
        <p:blipFill>
          <a:blip r:embed="rId4" cstate="print"/>
          <a:srcRect l="1149" r="51027" b="51419"/>
          <a:stretch>
            <a:fillRect/>
          </a:stretch>
        </p:blipFill>
        <p:spPr bwMode="auto">
          <a:xfrm>
            <a:off x="4716016" y="5013176"/>
            <a:ext cx="1728191" cy="1529159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444208" y="1196752"/>
            <a:ext cx="1584176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3284984"/>
            <a:ext cx="1584176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635896" y="1988840"/>
            <a:ext cx="25202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3059832" y="3789040"/>
            <a:ext cx="25202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1484784"/>
            <a:ext cx="2520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осинник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3284984"/>
            <a:ext cx="180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гнездо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11760" y="260648"/>
            <a:ext cx="4491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«Кто в домике живет?»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ворона" descr="D:\работа\61298_html_m28c0daaa.jpg"/>
          <p:cNvPicPr>
            <a:picLocks noChangeAspect="1" noChangeArrowheads="1"/>
          </p:cNvPicPr>
          <p:nvPr/>
        </p:nvPicPr>
        <p:blipFill>
          <a:blip r:embed="rId3" cstate="print"/>
          <a:srcRect l="1256" t="51271" r="50920" b="5530"/>
          <a:stretch>
            <a:fillRect/>
          </a:stretch>
        </p:blipFill>
        <p:spPr bwMode="auto">
          <a:xfrm>
            <a:off x="2771800" y="5013176"/>
            <a:ext cx="1728192" cy="1539420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оса" descr="D:\работа\61298_html_34885ec.jpg"/>
          <p:cNvPicPr>
            <a:picLocks noChangeAspect="1" noChangeArrowheads="1"/>
          </p:cNvPicPr>
          <p:nvPr/>
        </p:nvPicPr>
        <p:blipFill>
          <a:blip r:embed="rId2" cstate="print"/>
          <a:srcRect l="4828" t="49852" r="51946" b="5678"/>
          <a:stretch>
            <a:fillRect/>
          </a:stretch>
        </p:blipFill>
        <p:spPr bwMode="auto">
          <a:xfrm>
            <a:off x="827584" y="5013176"/>
            <a:ext cx="1728192" cy="1512168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  <p:pic>
        <p:nvPicPr>
          <p:cNvPr id="17" name="вол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013176"/>
            <a:ext cx="1729209" cy="1512168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9" name="Скругленный прямоугольник 18">
            <a:hlinkClick r:id="" action="ppaction://hlinkshowjump?jump=nextslide"/>
          </p:cNvPr>
          <p:cNvSpPr/>
          <p:nvPr/>
        </p:nvSpPr>
        <p:spPr>
          <a:xfrm>
            <a:off x="8532440" y="6237312"/>
            <a:ext cx="36004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6809E-6 L 0.59861 -0.561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6198E-6 L -0.18108 -0.259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материал по клубу\jivotniea-134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04864"/>
            <a:ext cx="3168352" cy="34563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548680"/>
            <a:ext cx="7056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ИГРУ!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8532440" y="6237312"/>
            <a:ext cx="36004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49694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Информационные источники</a:t>
            </a: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изготовления игры использовался иллюстрированный материал игры - пособия «Кто где живет?»</a:t>
            </a: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Интернет-ресурсы: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сезоны-года.рф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/кто%20где%20живёт.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html</a:t>
            </a:r>
            <a:endParaRPr lang="ru-RU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hlinkshowjump?jump=endshow"/>
          </p:cNvPr>
          <p:cNvSpPr/>
          <p:nvPr/>
        </p:nvSpPr>
        <p:spPr>
          <a:xfrm>
            <a:off x="8532440" y="6237312"/>
            <a:ext cx="36004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283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Частное дошкольное образовательное учреждение  Детский сад №99  ОАО «РЖД»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62</cp:revision>
  <dcterms:created xsi:type="dcterms:W3CDTF">2016-10-15T07:02:34Z</dcterms:created>
  <dcterms:modified xsi:type="dcterms:W3CDTF">2016-12-19T18:46:04Z</dcterms:modified>
</cp:coreProperties>
</file>