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8107DA-0B8F-4DE9-862B-D2118C77C448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79108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AEC5528F-ABA4-442B-84AA-379A431F86A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4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C7CA29-B25A-4770-BAE4-2C5B5E6EC817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A812A5-5E2A-4490-BE1F-F91915914438}" type="slidenum">
              <a:t>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2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85DBED-7330-4653-BA20-C00C8304C0E5}" type="slidenum">
              <a:t>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1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19E4BB-2446-4B70-8DAD-743BC514C309}" type="slidenum">
              <a:t>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1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E296DD-0600-4613-8DF8-31D23DCE3320}" type="slidenum">
              <a:t>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84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E120B3-2669-410D-8DCB-088F7B093D92}" type="slidenum">
              <a:t>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0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lang="ru-RU"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152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78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21545" y="282577"/>
            <a:ext cx="2192338" cy="6618290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741358" y="282577"/>
            <a:ext cx="6427783" cy="66182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65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513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ru-RU"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96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741358" y="1963738"/>
            <a:ext cx="4310060" cy="49371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203822" y="1963738"/>
            <a:ext cx="4310060" cy="49371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4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801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531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3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ru-RU"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61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ru-RU"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31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83" y="282238"/>
            <a:ext cx="8608317" cy="1262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883" y="1963079"/>
            <a:ext cx="8772835" cy="49374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Прямоугольник 3"/>
          <p:cNvSpPr/>
          <p:nvPr/>
        </p:nvSpPr>
        <p:spPr>
          <a:xfrm>
            <a:off x="725036" y="7076879"/>
            <a:ext cx="9355317" cy="96844"/>
          </a:xfrm>
          <a:prstGeom prst="rect">
            <a:avLst/>
          </a:prstGeom>
          <a:solidFill>
            <a:srgbClr val="FF9966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7914" y="7289276"/>
            <a:ext cx="8092440" cy="96844"/>
          </a:xfrm>
          <a:prstGeom prst="rect">
            <a:avLst/>
          </a:prstGeom>
          <a:solidFill>
            <a:srgbClr val="FF9966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2400" b="1" i="1" u="none" strike="noStrike" kern="0" cap="none" spc="0" baseline="0">
          <a:solidFill>
            <a:srgbClr val="FF9966"/>
          </a:solidFill>
          <a:uFillTx/>
          <a:latin typeface="Albany" pitchFamily="34"/>
          <a:cs typeface="Tahoma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2400" b="0" i="0" u="none" strike="noStrike" kern="0" cap="none" spc="0" baseline="0">
          <a:solidFill>
            <a:srgbClr val="E6E6E6"/>
          </a:solidFill>
          <a:uFillTx/>
          <a:latin typeface="Thorndale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media" Target="file:///C:\Users\1\Desktop\&#1044;&#1080;&#1074;&#1086;&#1082;&#1072;\c031819e52088a2.mp3" TargetMode="External"/><Relationship Id="rId7" Type="http://schemas.openxmlformats.org/officeDocument/2006/relationships/image" Target="../media/image12.emf"/><Relationship Id="rId2" Type="http://schemas.openxmlformats.org/officeDocument/2006/relationships/audio" Target="file:///C:\Users\1\Desktop\&#1044;&#1080;&#1074;&#1086;&#1082;&#1072;\zvuk-loshadi.mp3" TargetMode="External"/><Relationship Id="rId1" Type="http://schemas.microsoft.com/office/2007/relationships/media" Target="file:///C:\Users\1\Desktop\&#1044;&#1080;&#1074;&#1086;&#1082;&#1072;\zvuk-loshadi.mp3" TargetMode="Externa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audio" Target="file:///C:\Users\1\Desktop\&#1044;&#1080;&#1074;&#1086;&#1082;&#1072;\c031819e52088a2.mp3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anchorCtr="1">
            <a:spAutoFit/>
          </a:bodyPr>
          <a:lstStyle/>
          <a:p>
            <a:pPr lvl="0" algn="ctr"/>
            <a:r>
              <a:rPr lang="de-DE"/>
              <a:t>Животные на ферме  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03998" y="1769043"/>
            <a:ext cx="9071643" cy="4989240"/>
          </a:xfrm>
        </p:spPr>
        <p:txBody>
          <a:bodyPr anchor="ctr" anchorCtr="1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998" y="1769043"/>
            <a:ext cx="9000000" cy="50709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anchorCtr="1">
            <a:spAutoFit/>
          </a:bodyPr>
          <a:lstStyle/>
          <a:p>
            <a:pPr lvl="0" algn="ctr"/>
            <a:r>
              <a:rPr lang="de-DE"/>
              <a:t>Мама и малыш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998" y="1769043"/>
            <a:ext cx="3900958" cy="2379597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9997" y="1769043"/>
            <a:ext cx="3400918" cy="2379597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5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9997" y="4375083"/>
            <a:ext cx="3420002" cy="2379597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6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998" y="4375083"/>
            <a:ext cx="3960001" cy="2379597"/>
          </a:xfrm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anchorCtr="1">
            <a:spAutoFit/>
          </a:bodyPr>
          <a:lstStyle/>
          <a:p>
            <a:pPr lvl="0" algn="ctr"/>
            <a:r>
              <a:rPr lang="de-DE"/>
              <a:t>Чем полезны животные на ферме?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5600" y="1962723"/>
            <a:ext cx="2354762" cy="2354762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6922" y="1979996"/>
            <a:ext cx="2824563" cy="2340004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5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2962" y="1979996"/>
            <a:ext cx="2824563" cy="2340004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6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2962" y="4679999"/>
            <a:ext cx="2824563" cy="2159995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7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6922" y="4659837"/>
            <a:ext cx="2824563" cy="2180158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4294967295"/>
          </p:nvPr>
        </p:nvPicPr>
        <p:blipFill>
          <a:blip r:embed="rId8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883" y="4679999"/>
            <a:ext cx="2824563" cy="2159995"/>
          </a:xfrm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anchorCtr="1">
            <a:spAutoFit/>
          </a:bodyPr>
          <a:lstStyle/>
          <a:p>
            <a:pPr lvl="0" algn="ctr"/>
            <a:r>
              <a:rPr lang="de-DE"/>
              <a:t>Как говорят животные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2317" y="6479996"/>
            <a:ext cx="607682" cy="374757"/>
          </a:xfr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8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9997" y="1965237"/>
            <a:ext cx="3240002" cy="2354762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9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1763" y="4541404"/>
            <a:ext cx="3328196" cy="2354762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10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9884" y="4541404"/>
            <a:ext cx="2642039" cy="2354762"/>
          </a:xfrm>
        </p:spPr>
      </p:pic>
      <p:pic>
        <p:nvPicPr>
          <p:cNvPr id="7" name="Рисунок 6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2317" y="6480361"/>
            <a:ext cx="607682" cy="374757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</p:pic>
      <p:pic>
        <p:nvPicPr>
          <p:cNvPr id="8" name="Рисунок 7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2317" y="6480718"/>
            <a:ext cx="607682" cy="374757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</p:pic>
      <p:pic>
        <p:nvPicPr>
          <p:cNvPr id="9" name="Рисунок 8"/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59997" y="3960001"/>
            <a:ext cx="539998" cy="359999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screen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878" y="1979996"/>
            <a:ext cx="3741121" cy="23400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Рисунок 10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59997" y="6479996"/>
            <a:ext cx="539998" cy="359999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</p:pic>
      <p:pic>
        <p:nvPicPr>
          <p:cNvPr id="12" name="Рисунок 11"/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60001" y="3960001"/>
            <a:ext cx="539998" cy="359999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0">
        <p14:warp dir="in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 anchorCtr="1">
            <a:spAutoFit/>
          </a:bodyPr>
          <a:lstStyle/>
          <a:p>
            <a:pPr lvl="0" algn="ctr"/>
            <a:r>
              <a:rPr lang="ru-RU"/>
              <a:t>Где живут</a:t>
            </a:r>
            <a:endParaRPr lang="de-DE"/>
          </a:p>
        </p:txBody>
      </p:sp>
      <p:sp>
        <p:nvSpPr>
          <p:cNvPr id="3" name="Объект 12"/>
          <p:cNvSpPr txBox="1">
            <a:spLocks noGrp="1"/>
          </p:cNvSpPr>
          <p:nvPr>
            <p:ph idx="1"/>
          </p:nvPr>
        </p:nvSpPr>
        <p:spPr>
          <a:xfrm>
            <a:off x="741358" y="1963738"/>
            <a:ext cx="8837355" cy="4937129"/>
          </a:xfrm>
        </p:spPr>
        <p:txBody>
          <a:bodyPr/>
          <a:lstStyle/>
          <a:p>
            <a:pPr lvl="0"/>
            <a:r>
              <a:rPr lang="ru-RU"/>
              <a:t>Лошади живут в конюшне               Коровы живут в коровнике</a:t>
            </a:r>
          </a:p>
          <a:p>
            <a:pPr lvl="0"/>
            <a:endParaRPr lang="ru-RU"/>
          </a:p>
        </p:txBody>
      </p:sp>
      <p:pic>
        <p:nvPicPr>
          <p:cNvPr id="4" name="Объект 15"/>
          <p:cNvPicPr>
            <a:picLocks noGrp="1" noChangeAspect="1"/>
          </p:cNvPicPr>
          <p:nvPr>
            <p:ph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52" y="2615467"/>
            <a:ext cx="4310060" cy="2884145"/>
          </a:xfrm>
        </p:spPr>
      </p:pic>
      <p:pic>
        <p:nvPicPr>
          <p:cNvPr id="5" name="Рисунок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180" y="2615467"/>
            <a:ext cx="4076020" cy="28841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 anchorCtr="1">
            <a:spAutoFit/>
          </a:bodyPr>
          <a:lstStyle/>
          <a:p>
            <a:pPr lvl="0" algn="ctr"/>
            <a:r>
              <a:rPr lang="ru-RU"/>
              <a:t>Где живут</a:t>
            </a:r>
            <a:endParaRPr lang="de-DE"/>
          </a:p>
        </p:txBody>
      </p:sp>
      <p:sp>
        <p:nvSpPr>
          <p:cNvPr id="3" name="Объект 12"/>
          <p:cNvSpPr txBox="1">
            <a:spLocks noGrp="1"/>
          </p:cNvSpPr>
          <p:nvPr>
            <p:ph idx="1"/>
          </p:nvPr>
        </p:nvSpPr>
        <p:spPr>
          <a:xfrm>
            <a:off x="741358" y="1963738"/>
            <a:ext cx="8837355" cy="4937129"/>
          </a:xfrm>
        </p:spPr>
        <p:txBody>
          <a:bodyPr/>
          <a:lstStyle/>
          <a:p>
            <a:pPr lvl="0"/>
            <a:r>
              <a:rPr lang="ru-RU"/>
              <a:t>Овцы живут в хлеву          </a:t>
            </a:r>
            <a:r>
              <a:rPr lang="en-US"/>
              <a:t>          </a:t>
            </a:r>
            <a:r>
              <a:rPr lang="ru-RU"/>
              <a:t>     Козы живут в сарае</a:t>
            </a:r>
          </a:p>
          <a:p>
            <a:pPr lvl="0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>
            <a:off x="740874" y="2615467"/>
            <a:ext cx="4011006" cy="2884145"/>
          </a:xfrm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565" y="2615467"/>
            <a:ext cx="4117634" cy="28841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9000">
        <p14:reveal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 darkblu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41</Words>
  <Application>Microsoft Office PowerPoint</Application>
  <PresentationFormat>Произвольный</PresentationFormat>
  <Paragraphs>14</Paragraphs>
  <Slides>6</Slides>
  <Notes>6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Albany</vt:lpstr>
      <vt:lpstr>Andale Sans UI</vt:lpstr>
      <vt:lpstr>Arial</vt:lpstr>
      <vt:lpstr>Calibri</vt:lpstr>
      <vt:lpstr>Tahoma</vt:lpstr>
      <vt:lpstr>Thorndale</vt:lpstr>
      <vt:lpstr>Times New Roman</vt:lpstr>
      <vt:lpstr>lyt darkblue</vt:lpstr>
      <vt:lpstr>Животные на ферме  </vt:lpstr>
      <vt:lpstr>Мама и малыш</vt:lpstr>
      <vt:lpstr>Чем полезны животные на ферме?</vt:lpstr>
      <vt:lpstr>Как говорят животные</vt:lpstr>
      <vt:lpstr>Где живут</vt:lpstr>
      <vt:lpstr>Где живут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на ферме</dc:title>
  <dc:creator>admin</dc:creator>
  <cp:lastModifiedBy>admin</cp:lastModifiedBy>
  <cp:revision>9</cp:revision>
  <dcterms:created xsi:type="dcterms:W3CDTF">2009-04-16T11:32:32Z</dcterms:created>
  <dcterms:modified xsi:type="dcterms:W3CDTF">2022-12-19T10:59:04Z</dcterms:modified>
</cp:coreProperties>
</file>